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7" r:id="rId1"/>
  </p:sldMasterIdLst>
  <p:notesMasterIdLst>
    <p:notesMasterId r:id="rId40"/>
  </p:notesMasterIdLst>
  <p:sldIdLst>
    <p:sldId id="256" r:id="rId2"/>
    <p:sldId id="258" r:id="rId3"/>
    <p:sldId id="257" r:id="rId4"/>
    <p:sldId id="262" r:id="rId5"/>
    <p:sldId id="259" r:id="rId6"/>
    <p:sldId id="269" r:id="rId7"/>
    <p:sldId id="267" r:id="rId8"/>
    <p:sldId id="261" r:id="rId9"/>
    <p:sldId id="268" r:id="rId10"/>
    <p:sldId id="263" r:id="rId11"/>
    <p:sldId id="264" r:id="rId12"/>
    <p:sldId id="265" r:id="rId13"/>
    <p:sldId id="270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91" r:id="rId31"/>
    <p:sldId id="289" r:id="rId32"/>
    <p:sldId id="290" r:id="rId33"/>
    <p:sldId id="292" r:id="rId34"/>
    <p:sldId id="293" r:id="rId35"/>
    <p:sldId id="295" r:id="rId36"/>
    <p:sldId id="296" r:id="rId37"/>
    <p:sldId id="297" r:id="rId38"/>
    <p:sldId id="294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39D5C8-0372-7644-95D5-7C273B3F9758}" v="986" dt="2020-05-10T20:28:54.0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23"/>
    <p:restoredTop sz="95588"/>
  </p:normalViewPr>
  <p:slideViewPr>
    <p:cSldViewPr snapToGrid="0" snapToObjects="1">
      <p:cViewPr varScale="1">
        <p:scale>
          <a:sx n="97" d="100"/>
          <a:sy n="97" d="100"/>
        </p:scale>
        <p:origin x="20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עופר שפיגל" userId="S::ospigel@campus.haifa.ac.il::ab8517f1-8536-4b2f-afbc-c46bca08a00c" providerId="AD" clId="Web-{EF8635FD-7F89-A392-BF5E-F39E5261EA94}"/>
    <pc:docChg chg="modSld">
      <pc:chgData name="עופר שפיגל" userId="S::ospigel@campus.haifa.ac.il::ab8517f1-8536-4b2f-afbc-c46bca08a00c" providerId="AD" clId="Web-{EF8635FD-7F89-A392-BF5E-F39E5261EA94}" dt="2020-05-07T12:37:50.648" v="0" actId="14100"/>
      <pc:docMkLst>
        <pc:docMk/>
      </pc:docMkLst>
      <pc:sldChg chg="modSp">
        <pc:chgData name="עופר שפיגל" userId="S::ospigel@campus.haifa.ac.il::ab8517f1-8536-4b2f-afbc-c46bca08a00c" providerId="AD" clId="Web-{EF8635FD-7F89-A392-BF5E-F39E5261EA94}" dt="2020-05-07T12:37:50.648" v="0" actId="14100"/>
        <pc:sldMkLst>
          <pc:docMk/>
          <pc:sldMk cId="2734196842" sldId="269"/>
        </pc:sldMkLst>
        <pc:spChg chg="mod">
          <ac:chgData name="עופר שפיגל" userId="S::ospigel@campus.haifa.ac.il::ab8517f1-8536-4b2f-afbc-c46bca08a00c" providerId="AD" clId="Web-{EF8635FD-7F89-A392-BF5E-F39E5261EA94}" dt="2020-05-07T12:37:50.648" v="0" actId="14100"/>
          <ac:spMkLst>
            <pc:docMk/>
            <pc:sldMk cId="2734196842" sldId="269"/>
            <ac:spMk id="12" creationId="{A88728BE-9320-B14F-BAFF-0FE94AFB8BBB}"/>
          </ac:spMkLst>
        </pc:spChg>
      </pc:sldChg>
    </pc:docChg>
  </pc:docChgLst>
  <pc:docChgLst>
    <pc:chgData name="צבי פישר" userId="e621ccdf-bd88-41c7-a14e-8cc32f9df813" providerId="ADAL" clId="{0939D5C8-0372-7644-95D5-7C273B3F9758}"/>
    <pc:docChg chg="undo custSel mod addSld delSld modSld sldOrd">
      <pc:chgData name="צבי פישר" userId="e621ccdf-bd88-41c7-a14e-8cc32f9df813" providerId="ADAL" clId="{0939D5C8-0372-7644-95D5-7C273B3F9758}" dt="2020-05-10T20:28:54.017" v="3350"/>
      <pc:docMkLst>
        <pc:docMk/>
      </pc:docMkLst>
      <pc:sldChg chg="delSp modSp">
        <pc:chgData name="צבי פישר" userId="e621ccdf-bd88-41c7-a14e-8cc32f9df813" providerId="ADAL" clId="{0939D5C8-0372-7644-95D5-7C273B3F9758}" dt="2020-05-07T11:05:03.179" v="2421" actId="478"/>
        <pc:sldMkLst>
          <pc:docMk/>
          <pc:sldMk cId="1249239875" sldId="256"/>
        </pc:sldMkLst>
        <pc:spChg chg="mod">
          <ac:chgData name="צבי פישר" userId="e621ccdf-bd88-41c7-a14e-8cc32f9df813" providerId="ADAL" clId="{0939D5C8-0372-7644-95D5-7C273B3F9758}" dt="2020-05-07T11:04:56.550" v="2419" actId="1076"/>
          <ac:spMkLst>
            <pc:docMk/>
            <pc:sldMk cId="1249239875" sldId="256"/>
            <ac:spMk id="2" creationId="{716BB417-3AAE-4244-85BB-83DB395AAAA4}"/>
          </ac:spMkLst>
        </pc:spChg>
        <pc:spChg chg="del mod">
          <ac:chgData name="צבי פישר" userId="e621ccdf-bd88-41c7-a14e-8cc32f9df813" providerId="ADAL" clId="{0939D5C8-0372-7644-95D5-7C273B3F9758}" dt="2020-05-07T11:05:03.179" v="2421" actId="478"/>
          <ac:spMkLst>
            <pc:docMk/>
            <pc:sldMk cId="1249239875" sldId="256"/>
            <ac:spMk id="3" creationId="{77588CAF-B896-E447-8CE0-C661553FC24C}"/>
          </ac:spMkLst>
        </pc:spChg>
      </pc:sldChg>
      <pc:sldChg chg="addSp delSp modSp">
        <pc:chgData name="צבי פישר" userId="e621ccdf-bd88-41c7-a14e-8cc32f9df813" providerId="ADAL" clId="{0939D5C8-0372-7644-95D5-7C273B3F9758}" dt="2020-05-04T14:25:38.162" v="7" actId="1076"/>
        <pc:sldMkLst>
          <pc:docMk/>
          <pc:sldMk cId="642952662" sldId="257"/>
        </pc:sldMkLst>
        <pc:picChg chg="del">
          <ac:chgData name="צבי פישר" userId="e621ccdf-bd88-41c7-a14e-8cc32f9df813" providerId="ADAL" clId="{0939D5C8-0372-7644-95D5-7C273B3F9758}" dt="2020-05-04T14:24:12.190" v="0" actId="478"/>
          <ac:picMkLst>
            <pc:docMk/>
            <pc:sldMk cId="642952662" sldId="257"/>
            <ac:picMk id="5" creationId="{1D92294F-513B-2D48-98BA-CC173DE354D5}"/>
          </ac:picMkLst>
        </pc:picChg>
        <pc:picChg chg="add mod">
          <ac:chgData name="צבי פישר" userId="e621ccdf-bd88-41c7-a14e-8cc32f9df813" providerId="ADAL" clId="{0939D5C8-0372-7644-95D5-7C273B3F9758}" dt="2020-05-04T14:25:38.162" v="7" actId="1076"/>
          <ac:picMkLst>
            <pc:docMk/>
            <pc:sldMk cId="642952662" sldId="257"/>
            <ac:picMk id="7" creationId="{75448DF4-869E-694D-90EE-C88E491AF3BF}"/>
          </ac:picMkLst>
        </pc:picChg>
      </pc:sldChg>
      <pc:sldChg chg="modSp">
        <pc:chgData name="צבי פישר" userId="e621ccdf-bd88-41c7-a14e-8cc32f9df813" providerId="ADAL" clId="{0939D5C8-0372-7644-95D5-7C273B3F9758}" dt="2020-05-07T08:33:34.817" v="1581" actId="12"/>
        <pc:sldMkLst>
          <pc:docMk/>
          <pc:sldMk cId="285596127" sldId="258"/>
        </pc:sldMkLst>
        <pc:spChg chg="mod">
          <ac:chgData name="צבי פישר" userId="e621ccdf-bd88-41c7-a14e-8cc32f9df813" providerId="ADAL" clId="{0939D5C8-0372-7644-95D5-7C273B3F9758}" dt="2020-05-07T08:33:34.817" v="1581" actId="12"/>
          <ac:spMkLst>
            <pc:docMk/>
            <pc:sldMk cId="285596127" sldId="258"/>
            <ac:spMk id="3" creationId="{171964DD-D62E-48FB-A620-261108FB43EC}"/>
          </ac:spMkLst>
        </pc:spChg>
      </pc:sldChg>
      <pc:sldChg chg="addSp delSp modSp ord modAnim">
        <pc:chgData name="צבי פישר" userId="e621ccdf-bd88-41c7-a14e-8cc32f9df813" providerId="ADAL" clId="{0939D5C8-0372-7644-95D5-7C273B3F9758}" dt="2020-05-05T14:53:14.310" v="1011"/>
        <pc:sldMkLst>
          <pc:docMk/>
          <pc:sldMk cId="2440254271" sldId="259"/>
        </pc:sldMkLst>
        <pc:spChg chg="mod">
          <ac:chgData name="צבי פישר" userId="e621ccdf-bd88-41c7-a14e-8cc32f9df813" providerId="ADAL" clId="{0939D5C8-0372-7644-95D5-7C273B3F9758}" dt="2020-05-05T14:37:13.919" v="918"/>
          <ac:spMkLst>
            <pc:docMk/>
            <pc:sldMk cId="2440254271" sldId="259"/>
            <ac:spMk id="2" creationId="{D4E1BFDA-FCED-4C30-92CF-679363E1252C}"/>
          </ac:spMkLst>
        </pc:spChg>
        <pc:spChg chg="add del mod">
          <ac:chgData name="צבי פישר" userId="e621ccdf-bd88-41c7-a14e-8cc32f9df813" providerId="ADAL" clId="{0939D5C8-0372-7644-95D5-7C273B3F9758}" dt="2020-05-05T14:37:52.174" v="921" actId="478"/>
          <ac:spMkLst>
            <pc:docMk/>
            <pc:sldMk cId="2440254271" sldId="259"/>
            <ac:spMk id="3" creationId="{C275A950-D48C-F043-9ABA-D2F5B19BB6DE}"/>
          </ac:spMkLst>
        </pc:spChg>
        <pc:spChg chg="del mod">
          <ac:chgData name="צבי פישר" userId="e621ccdf-bd88-41c7-a14e-8cc32f9df813" providerId="ADAL" clId="{0939D5C8-0372-7644-95D5-7C273B3F9758}" dt="2020-05-05T14:50:16.751" v="995" actId="478"/>
          <ac:spMkLst>
            <pc:docMk/>
            <pc:sldMk cId="2440254271" sldId="259"/>
            <ac:spMk id="5" creationId="{EC002D73-3734-4233-A335-E4BE3E017B12}"/>
          </ac:spMkLst>
        </pc:spChg>
        <pc:spChg chg="add mod">
          <ac:chgData name="צבי פישר" userId="e621ccdf-bd88-41c7-a14e-8cc32f9df813" providerId="ADAL" clId="{0939D5C8-0372-7644-95D5-7C273B3F9758}" dt="2020-05-05T14:44:16.836" v="971"/>
          <ac:spMkLst>
            <pc:docMk/>
            <pc:sldMk cId="2440254271" sldId="259"/>
            <ac:spMk id="12" creationId="{A88728BE-9320-B14F-BAFF-0FE94AFB8BBB}"/>
          </ac:spMkLst>
        </pc:spChg>
        <pc:spChg chg="mod">
          <ac:chgData name="צבי פישר" userId="e621ccdf-bd88-41c7-a14e-8cc32f9df813" providerId="ADAL" clId="{0939D5C8-0372-7644-95D5-7C273B3F9758}" dt="2020-05-05T14:38:41.984" v="942" actId="1036"/>
          <ac:spMkLst>
            <pc:docMk/>
            <pc:sldMk cId="2440254271" sldId="259"/>
            <ac:spMk id="13" creationId="{6EB4DDA3-14B8-CB4F-8507-E99EFAA394E4}"/>
          </ac:spMkLst>
        </pc:spChg>
        <pc:spChg chg="mod">
          <ac:chgData name="צבי פישר" userId="e621ccdf-bd88-41c7-a14e-8cc32f9df813" providerId="ADAL" clId="{0939D5C8-0372-7644-95D5-7C273B3F9758}" dt="2020-05-05T14:35:56.688" v="910" actId="1076"/>
          <ac:spMkLst>
            <pc:docMk/>
            <pc:sldMk cId="2440254271" sldId="259"/>
            <ac:spMk id="21" creationId="{B7974B9D-B93B-C146-88EF-1DA92A256965}"/>
          </ac:spMkLst>
        </pc:spChg>
        <pc:spChg chg="del">
          <ac:chgData name="צבי פישר" userId="e621ccdf-bd88-41c7-a14e-8cc32f9df813" providerId="ADAL" clId="{0939D5C8-0372-7644-95D5-7C273B3F9758}" dt="2020-05-05T14:35:35.578" v="907" actId="478"/>
          <ac:spMkLst>
            <pc:docMk/>
            <pc:sldMk cId="2440254271" sldId="259"/>
            <ac:spMk id="23" creationId="{FCD8FEF3-C7E2-4E49-B72E-70DBEEBB55CA}"/>
          </ac:spMkLst>
        </pc:spChg>
        <pc:spChg chg="add del">
          <ac:chgData name="צבי פישר" userId="e621ccdf-bd88-41c7-a14e-8cc32f9df813" providerId="ADAL" clId="{0939D5C8-0372-7644-95D5-7C273B3F9758}" dt="2020-05-05T14:35:38.603" v="908" actId="478"/>
          <ac:spMkLst>
            <pc:docMk/>
            <pc:sldMk cId="2440254271" sldId="259"/>
            <ac:spMk id="25" creationId="{D9AD634E-788E-A140-953C-0BC1D2AD515B}"/>
          </ac:spMkLst>
        </pc:spChg>
        <pc:picChg chg="add mod">
          <ac:chgData name="צבי פישר" userId="e621ccdf-bd88-41c7-a14e-8cc32f9df813" providerId="ADAL" clId="{0939D5C8-0372-7644-95D5-7C273B3F9758}" dt="2020-05-05T14:47:48.765" v="983" actId="1076"/>
          <ac:picMkLst>
            <pc:docMk/>
            <pc:sldMk cId="2440254271" sldId="259"/>
            <ac:picMk id="14" creationId="{4A047D7D-B52A-5541-8F8E-6F111D138231}"/>
          </ac:picMkLst>
        </pc:picChg>
      </pc:sldChg>
      <pc:sldChg chg="del">
        <pc:chgData name="צבי פישר" userId="e621ccdf-bd88-41c7-a14e-8cc32f9df813" providerId="ADAL" clId="{0939D5C8-0372-7644-95D5-7C273B3F9758}" dt="2020-05-05T15:08:06.052" v="1189" actId="2696"/>
        <pc:sldMkLst>
          <pc:docMk/>
          <pc:sldMk cId="1836948275" sldId="260"/>
        </pc:sldMkLst>
      </pc:sldChg>
      <pc:sldChg chg="addSp delSp modSp modAnim">
        <pc:chgData name="צבי פישר" userId="e621ccdf-bd88-41c7-a14e-8cc32f9df813" providerId="ADAL" clId="{0939D5C8-0372-7644-95D5-7C273B3F9758}" dt="2020-05-05T15:20:37.298" v="1297"/>
        <pc:sldMkLst>
          <pc:docMk/>
          <pc:sldMk cId="1083538315" sldId="261"/>
        </pc:sldMkLst>
        <pc:spChg chg="mod">
          <ac:chgData name="צבי פישר" userId="e621ccdf-bd88-41c7-a14e-8cc32f9df813" providerId="ADAL" clId="{0939D5C8-0372-7644-95D5-7C273B3F9758}" dt="2020-05-05T12:44:08.781" v="501" actId="1076"/>
          <ac:spMkLst>
            <pc:docMk/>
            <pc:sldMk cId="1083538315" sldId="261"/>
            <ac:spMk id="3" creationId="{386CEC72-63F4-1147-83C7-95DFFCB48C1F}"/>
          </ac:spMkLst>
        </pc:spChg>
        <pc:spChg chg="add del mod">
          <ac:chgData name="צבי פישר" userId="e621ccdf-bd88-41c7-a14e-8cc32f9df813" providerId="ADAL" clId="{0939D5C8-0372-7644-95D5-7C273B3F9758}" dt="2020-05-05T12:38:19.823" v="446"/>
          <ac:spMkLst>
            <pc:docMk/>
            <pc:sldMk cId="1083538315" sldId="261"/>
            <ac:spMk id="14" creationId="{D3D506DD-2990-9549-9AA9-AAA03B68554A}"/>
          </ac:spMkLst>
        </pc:spChg>
        <pc:spChg chg="mod topLvl">
          <ac:chgData name="צבי פישר" userId="e621ccdf-bd88-41c7-a14e-8cc32f9df813" providerId="ADAL" clId="{0939D5C8-0372-7644-95D5-7C273B3F9758}" dt="2020-05-05T13:00:12.794" v="533" actId="165"/>
          <ac:spMkLst>
            <pc:docMk/>
            <pc:sldMk cId="1083538315" sldId="261"/>
            <ac:spMk id="16" creationId="{641B0B89-0F96-914C-993B-7585306CCBF2}"/>
          </ac:spMkLst>
        </pc:spChg>
        <pc:spChg chg="mod topLvl">
          <ac:chgData name="צבי פישר" userId="e621ccdf-bd88-41c7-a14e-8cc32f9df813" providerId="ADAL" clId="{0939D5C8-0372-7644-95D5-7C273B3F9758}" dt="2020-05-05T13:00:12.794" v="533" actId="165"/>
          <ac:spMkLst>
            <pc:docMk/>
            <pc:sldMk cId="1083538315" sldId="261"/>
            <ac:spMk id="19" creationId="{5471798F-1242-BA49-A648-0BFCE10D685E}"/>
          </ac:spMkLst>
        </pc:spChg>
        <pc:spChg chg="mod topLvl">
          <ac:chgData name="צבי פישר" userId="e621ccdf-bd88-41c7-a14e-8cc32f9df813" providerId="ADAL" clId="{0939D5C8-0372-7644-95D5-7C273B3F9758}" dt="2020-05-05T13:00:12.794" v="533" actId="165"/>
          <ac:spMkLst>
            <pc:docMk/>
            <pc:sldMk cId="1083538315" sldId="261"/>
            <ac:spMk id="20" creationId="{BC893966-1054-5C45-B7CF-0FBBDBD21F8C}"/>
          </ac:spMkLst>
        </pc:spChg>
        <pc:spChg chg="mod topLvl">
          <ac:chgData name="צבי פישר" userId="e621ccdf-bd88-41c7-a14e-8cc32f9df813" providerId="ADAL" clId="{0939D5C8-0372-7644-95D5-7C273B3F9758}" dt="2020-05-05T13:00:12.794" v="533" actId="165"/>
          <ac:spMkLst>
            <pc:docMk/>
            <pc:sldMk cId="1083538315" sldId="261"/>
            <ac:spMk id="21" creationId="{539E77CB-122E-F048-BDEC-631B695897DC}"/>
          </ac:spMkLst>
        </pc:spChg>
        <pc:spChg chg="mod topLvl">
          <ac:chgData name="צבי פישר" userId="e621ccdf-bd88-41c7-a14e-8cc32f9df813" providerId="ADAL" clId="{0939D5C8-0372-7644-95D5-7C273B3F9758}" dt="2020-05-05T13:25:23.212" v="566" actId="1035"/>
          <ac:spMkLst>
            <pc:docMk/>
            <pc:sldMk cId="1083538315" sldId="261"/>
            <ac:spMk id="24" creationId="{B32C6139-1EA8-1041-A994-3E568F594A4C}"/>
          </ac:spMkLst>
        </pc:spChg>
        <pc:spChg chg="mod topLvl">
          <ac:chgData name="צבי פישר" userId="e621ccdf-bd88-41c7-a14e-8cc32f9df813" providerId="ADAL" clId="{0939D5C8-0372-7644-95D5-7C273B3F9758}" dt="2020-05-05T13:25:30.422" v="570" actId="1037"/>
          <ac:spMkLst>
            <pc:docMk/>
            <pc:sldMk cId="1083538315" sldId="261"/>
            <ac:spMk id="25" creationId="{DABD0022-0547-A14E-B2A7-932BFA6F868B}"/>
          </ac:spMkLst>
        </pc:spChg>
        <pc:spChg chg="add del mod">
          <ac:chgData name="צבי פישר" userId="e621ccdf-bd88-41c7-a14e-8cc32f9df813" providerId="ADAL" clId="{0939D5C8-0372-7644-95D5-7C273B3F9758}" dt="2020-05-05T12:39:25.279" v="486"/>
          <ac:spMkLst>
            <pc:docMk/>
            <pc:sldMk cId="1083538315" sldId="261"/>
            <ac:spMk id="26" creationId="{9F586896-1FD5-5C49-B6B0-6CDA83CBD097}"/>
          </ac:spMkLst>
        </pc:spChg>
        <pc:spChg chg="add mod">
          <ac:chgData name="צבי פישר" userId="e621ccdf-bd88-41c7-a14e-8cc32f9df813" providerId="ADAL" clId="{0939D5C8-0372-7644-95D5-7C273B3F9758}" dt="2020-05-05T13:12:35.783" v="538" actId="1076"/>
          <ac:spMkLst>
            <pc:docMk/>
            <pc:sldMk cId="1083538315" sldId="261"/>
            <ac:spMk id="27" creationId="{2C4046C0-DDED-6541-A53F-FF1E889A6490}"/>
          </ac:spMkLst>
        </pc:spChg>
        <pc:spChg chg="del">
          <ac:chgData name="צבי פישר" userId="e621ccdf-bd88-41c7-a14e-8cc32f9df813" providerId="ADAL" clId="{0939D5C8-0372-7644-95D5-7C273B3F9758}" dt="2020-05-05T12:38:17.562" v="444" actId="478"/>
          <ac:spMkLst>
            <pc:docMk/>
            <pc:sldMk cId="1083538315" sldId="261"/>
            <ac:spMk id="30" creationId="{496FB884-D20E-0047-B475-A142B419C6F7}"/>
          </ac:spMkLst>
        </pc:spChg>
        <pc:spChg chg="add mod">
          <ac:chgData name="צבי פישר" userId="e621ccdf-bd88-41c7-a14e-8cc32f9df813" providerId="ADAL" clId="{0939D5C8-0372-7644-95D5-7C273B3F9758}" dt="2020-05-05T13:12:20.817" v="537"/>
          <ac:spMkLst>
            <pc:docMk/>
            <pc:sldMk cId="1083538315" sldId="261"/>
            <ac:spMk id="34" creationId="{2E2B3F85-A9EC-CB43-B5D4-DB28C5088EBE}"/>
          </ac:spMkLst>
        </pc:spChg>
        <pc:spChg chg="del">
          <ac:chgData name="צבי פישר" userId="e621ccdf-bd88-41c7-a14e-8cc32f9df813" providerId="ADAL" clId="{0939D5C8-0372-7644-95D5-7C273B3F9758}" dt="2020-05-05T12:38:17.562" v="444" actId="478"/>
          <ac:spMkLst>
            <pc:docMk/>
            <pc:sldMk cId="1083538315" sldId="261"/>
            <ac:spMk id="41" creationId="{AC15B981-3FE1-F14D-BC33-26F9CC155DA4}"/>
          </ac:spMkLst>
        </pc:spChg>
        <pc:spChg chg="del mod">
          <ac:chgData name="צבי פישר" userId="e621ccdf-bd88-41c7-a14e-8cc32f9df813" providerId="ADAL" clId="{0939D5C8-0372-7644-95D5-7C273B3F9758}" dt="2020-05-05T12:38:17.562" v="444" actId="478"/>
          <ac:spMkLst>
            <pc:docMk/>
            <pc:sldMk cId="1083538315" sldId="261"/>
            <ac:spMk id="42" creationId="{752AE90B-9225-A242-9069-7B3B8566C45E}"/>
          </ac:spMkLst>
        </pc:spChg>
        <pc:spChg chg="del">
          <ac:chgData name="צבי פישר" userId="e621ccdf-bd88-41c7-a14e-8cc32f9df813" providerId="ADAL" clId="{0939D5C8-0372-7644-95D5-7C273B3F9758}" dt="2020-05-05T12:38:17.562" v="444" actId="478"/>
          <ac:spMkLst>
            <pc:docMk/>
            <pc:sldMk cId="1083538315" sldId="261"/>
            <ac:spMk id="44" creationId="{8E49434C-8E5F-E64A-AC1C-28DE8C379538}"/>
          </ac:spMkLst>
        </pc:spChg>
        <pc:spChg chg="del">
          <ac:chgData name="צבי פישר" userId="e621ccdf-bd88-41c7-a14e-8cc32f9df813" providerId="ADAL" clId="{0939D5C8-0372-7644-95D5-7C273B3F9758}" dt="2020-05-05T13:12:19.492" v="536" actId="478"/>
          <ac:spMkLst>
            <pc:docMk/>
            <pc:sldMk cId="1083538315" sldId="261"/>
            <ac:spMk id="45" creationId="{7FE4EA5E-C99C-EB46-9BB2-8457B48A03A6}"/>
          </ac:spMkLst>
        </pc:spChg>
        <pc:grpChg chg="add del mod">
          <ac:chgData name="צבי פישר" userId="e621ccdf-bd88-41c7-a14e-8cc32f9df813" providerId="ADAL" clId="{0939D5C8-0372-7644-95D5-7C273B3F9758}" dt="2020-05-05T13:00:12.794" v="533" actId="165"/>
          <ac:grpSpMkLst>
            <pc:docMk/>
            <pc:sldMk cId="1083538315" sldId="261"/>
            <ac:grpSpMk id="15" creationId="{1476050B-84C5-1643-9573-190F7FE68A74}"/>
          </ac:grpSpMkLst>
        </pc:grpChg>
        <pc:cxnChg chg="mod topLvl">
          <ac:chgData name="צבי פישר" userId="e621ccdf-bd88-41c7-a14e-8cc32f9df813" providerId="ADAL" clId="{0939D5C8-0372-7644-95D5-7C273B3F9758}" dt="2020-05-05T13:24:04.889" v="556" actId="692"/>
          <ac:cxnSpMkLst>
            <pc:docMk/>
            <pc:sldMk cId="1083538315" sldId="261"/>
            <ac:cxnSpMk id="17" creationId="{4BC6D8D3-01B8-864A-ACC1-2A0CC76B568A}"/>
          </ac:cxnSpMkLst>
        </pc:cxnChg>
        <pc:cxnChg chg="mod topLvl">
          <ac:chgData name="צבי פישר" userId="e621ccdf-bd88-41c7-a14e-8cc32f9df813" providerId="ADAL" clId="{0939D5C8-0372-7644-95D5-7C273B3F9758}" dt="2020-05-05T13:23:55.256" v="555" actId="692"/>
          <ac:cxnSpMkLst>
            <pc:docMk/>
            <pc:sldMk cId="1083538315" sldId="261"/>
            <ac:cxnSpMk id="18" creationId="{C4D0D398-7508-CF46-8EE0-5658711D2E0C}"/>
          </ac:cxnSpMkLst>
        </pc:cxnChg>
        <pc:cxnChg chg="mod topLvl">
          <ac:chgData name="צבי פישר" userId="e621ccdf-bd88-41c7-a14e-8cc32f9df813" providerId="ADAL" clId="{0939D5C8-0372-7644-95D5-7C273B3F9758}" dt="2020-05-05T13:00:12.794" v="533" actId="165"/>
          <ac:cxnSpMkLst>
            <pc:docMk/>
            <pc:sldMk cId="1083538315" sldId="261"/>
            <ac:cxnSpMk id="22" creationId="{E17B88FB-D2FD-0944-9EB4-A3E81DF82064}"/>
          </ac:cxnSpMkLst>
        </pc:cxnChg>
        <pc:cxnChg chg="mod topLvl">
          <ac:chgData name="צבי פישר" userId="e621ccdf-bd88-41c7-a14e-8cc32f9df813" providerId="ADAL" clId="{0939D5C8-0372-7644-95D5-7C273B3F9758}" dt="2020-05-05T13:00:12.794" v="533" actId="165"/>
          <ac:cxnSpMkLst>
            <pc:docMk/>
            <pc:sldMk cId="1083538315" sldId="261"/>
            <ac:cxnSpMk id="23" creationId="{18B22FAD-7C37-7F45-B499-B3CB528DB7D0}"/>
          </ac:cxnSpMkLst>
        </pc:cxnChg>
        <pc:cxnChg chg="add mod">
          <ac:chgData name="צבי פישר" userId="e621ccdf-bd88-41c7-a14e-8cc32f9df813" providerId="ADAL" clId="{0939D5C8-0372-7644-95D5-7C273B3F9758}" dt="2020-05-05T13:22:29.506" v="552" actId="14100"/>
          <ac:cxnSpMkLst>
            <pc:docMk/>
            <pc:sldMk cId="1083538315" sldId="261"/>
            <ac:cxnSpMk id="28" creationId="{E808AAD7-8FB6-7F4D-8217-CA851138E06A}"/>
          </ac:cxnSpMkLst>
        </pc:cxnChg>
        <pc:cxnChg chg="add mod">
          <ac:chgData name="צבי פישר" userId="e621ccdf-bd88-41c7-a14e-8cc32f9df813" providerId="ADAL" clId="{0939D5C8-0372-7644-95D5-7C273B3F9758}" dt="2020-05-05T13:22:36.562" v="553" actId="14100"/>
          <ac:cxnSpMkLst>
            <pc:docMk/>
            <pc:sldMk cId="1083538315" sldId="261"/>
            <ac:cxnSpMk id="29" creationId="{9970607D-E70D-8F47-9136-8E142D7529BE}"/>
          </ac:cxnSpMkLst>
        </pc:cxnChg>
        <pc:cxnChg chg="del">
          <ac:chgData name="צבי פישר" userId="e621ccdf-bd88-41c7-a14e-8cc32f9df813" providerId="ADAL" clId="{0939D5C8-0372-7644-95D5-7C273B3F9758}" dt="2020-05-05T12:38:17.562" v="444" actId="478"/>
          <ac:cxnSpMkLst>
            <pc:docMk/>
            <pc:sldMk cId="1083538315" sldId="261"/>
            <ac:cxnSpMk id="32" creationId="{9DDBC13D-0EA2-F04F-BD13-A6EE9E4A1AEB}"/>
          </ac:cxnSpMkLst>
        </pc:cxnChg>
        <pc:cxnChg chg="del">
          <ac:chgData name="צבי פישר" userId="e621ccdf-bd88-41c7-a14e-8cc32f9df813" providerId="ADAL" clId="{0939D5C8-0372-7644-95D5-7C273B3F9758}" dt="2020-05-05T12:38:17.562" v="444" actId="478"/>
          <ac:cxnSpMkLst>
            <pc:docMk/>
            <pc:sldMk cId="1083538315" sldId="261"/>
            <ac:cxnSpMk id="35" creationId="{FF6F61D3-6DC6-5844-AD71-493992D1E199}"/>
          </ac:cxnSpMkLst>
        </pc:cxnChg>
      </pc:sldChg>
      <pc:sldChg chg="addSp delSp modSp modAnim">
        <pc:chgData name="צבי פישר" userId="e621ccdf-bd88-41c7-a14e-8cc32f9df813" providerId="ADAL" clId="{0939D5C8-0372-7644-95D5-7C273B3F9758}" dt="2020-05-05T15:41:32.543" v="1348"/>
        <pc:sldMkLst>
          <pc:docMk/>
          <pc:sldMk cId="2193030595" sldId="262"/>
        </pc:sldMkLst>
        <pc:spChg chg="del">
          <ac:chgData name="צבי פישר" userId="e621ccdf-bd88-41c7-a14e-8cc32f9df813" providerId="ADAL" clId="{0939D5C8-0372-7644-95D5-7C273B3F9758}" dt="2020-05-05T14:23:13.260" v="821" actId="478"/>
          <ac:spMkLst>
            <pc:docMk/>
            <pc:sldMk cId="2193030595" sldId="262"/>
            <ac:spMk id="5" creationId="{EC002D73-3734-4233-A335-E4BE3E017B12}"/>
          </ac:spMkLst>
        </pc:spChg>
        <pc:spChg chg="add mod">
          <ac:chgData name="צבי פישר" userId="e621ccdf-bd88-41c7-a14e-8cc32f9df813" providerId="ADAL" clId="{0939D5C8-0372-7644-95D5-7C273B3F9758}" dt="2020-05-05T14:26:52.072" v="871" actId="14100"/>
          <ac:spMkLst>
            <pc:docMk/>
            <pc:sldMk cId="2193030595" sldId="262"/>
            <ac:spMk id="9" creationId="{EEC4EB41-F005-564C-A492-2E058C3AFEAD}"/>
          </ac:spMkLst>
        </pc:spChg>
        <pc:spChg chg="del">
          <ac:chgData name="צבי פישר" userId="e621ccdf-bd88-41c7-a14e-8cc32f9df813" providerId="ADAL" clId="{0939D5C8-0372-7644-95D5-7C273B3F9758}" dt="2020-05-05T14:20:12.216" v="810" actId="478"/>
          <ac:spMkLst>
            <pc:docMk/>
            <pc:sldMk cId="2193030595" sldId="262"/>
            <ac:spMk id="10" creationId="{C00AFE99-2832-244E-A98F-CD20AA99DD90}"/>
          </ac:spMkLst>
        </pc:spChg>
        <pc:spChg chg="add mod">
          <ac:chgData name="צבי פישר" userId="e621ccdf-bd88-41c7-a14e-8cc32f9df813" providerId="ADAL" clId="{0939D5C8-0372-7644-95D5-7C273B3F9758}" dt="2020-05-05T14:28:05.167" v="877" actId="1076"/>
          <ac:spMkLst>
            <pc:docMk/>
            <pc:sldMk cId="2193030595" sldId="262"/>
            <ac:spMk id="11" creationId="{8F580E11-6BF2-A74A-A2DC-700997FE538A}"/>
          </ac:spMkLst>
        </pc:spChg>
        <pc:picChg chg="add mod">
          <ac:chgData name="צבי פישר" userId="e621ccdf-bd88-41c7-a14e-8cc32f9df813" providerId="ADAL" clId="{0939D5C8-0372-7644-95D5-7C273B3F9758}" dt="2020-05-05T14:21:49.368" v="815" actId="1076"/>
          <ac:picMkLst>
            <pc:docMk/>
            <pc:sldMk cId="2193030595" sldId="262"/>
            <ac:picMk id="4" creationId="{651FEC52-BD27-E342-88C6-3340E99D49D6}"/>
          </ac:picMkLst>
        </pc:picChg>
        <pc:picChg chg="add mod">
          <ac:chgData name="צבי פישר" userId="e621ccdf-bd88-41c7-a14e-8cc32f9df813" providerId="ADAL" clId="{0939D5C8-0372-7644-95D5-7C273B3F9758}" dt="2020-05-05T14:22:14.290" v="820" actId="1076"/>
          <ac:picMkLst>
            <pc:docMk/>
            <pc:sldMk cId="2193030595" sldId="262"/>
            <ac:picMk id="7" creationId="{0E2E8088-1E38-B943-9990-3D893FEA3355}"/>
          </ac:picMkLst>
        </pc:picChg>
        <pc:picChg chg="add mod">
          <ac:chgData name="צבי פישר" userId="e621ccdf-bd88-41c7-a14e-8cc32f9df813" providerId="ADAL" clId="{0939D5C8-0372-7644-95D5-7C273B3F9758}" dt="2020-05-05T15:41:06.655" v="1344" actId="1076"/>
          <ac:picMkLst>
            <pc:docMk/>
            <pc:sldMk cId="2193030595" sldId="262"/>
            <ac:picMk id="12" creationId="{78153412-A727-B74A-8625-1D0AD09C7AF3}"/>
          </ac:picMkLst>
        </pc:picChg>
      </pc:sldChg>
      <pc:sldChg chg="modSp">
        <pc:chgData name="צבי פישר" userId="e621ccdf-bd88-41c7-a14e-8cc32f9df813" providerId="ADAL" clId="{0939D5C8-0372-7644-95D5-7C273B3F9758}" dt="2020-05-07T07:49:17.088" v="1359" actId="12"/>
        <pc:sldMkLst>
          <pc:docMk/>
          <pc:sldMk cId="3677393090" sldId="264"/>
        </pc:sldMkLst>
        <pc:spChg chg="mod">
          <ac:chgData name="צבי פישר" userId="e621ccdf-bd88-41c7-a14e-8cc32f9df813" providerId="ADAL" clId="{0939D5C8-0372-7644-95D5-7C273B3F9758}" dt="2020-05-07T07:49:17.088" v="1359" actId="12"/>
          <ac:spMkLst>
            <pc:docMk/>
            <pc:sldMk cId="3677393090" sldId="264"/>
            <ac:spMk id="4" creationId="{4CE6C5B1-FD2B-754C-A536-2A0394E80EFE}"/>
          </ac:spMkLst>
        </pc:spChg>
      </pc:sldChg>
      <pc:sldChg chg="addSp delSp modSp mod setBg">
        <pc:chgData name="צבי פישר" userId="e621ccdf-bd88-41c7-a14e-8cc32f9df813" providerId="ADAL" clId="{0939D5C8-0372-7644-95D5-7C273B3F9758}" dt="2020-05-07T07:52:19.366" v="1380" actId="1076"/>
        <pc:sldMkLst>
          <pc:docMk/>
          <pc:sldMk cId="2300622763" sldId="265"/>
        </pc:sldMkLst>
        <pc:spChg chg="mod">
          <ac:chgData name="צבי פישר" userId="e621ccdf-bd88-41c7-a14e-8cc32f9df813" providerId="ADAL" clId="{0939D5C8-0372-7644-95D5-7C273B3F9758}" dt="2020-05-04T14:31:46.422" v="117" actId="26606"/>
          <ac:spMkLst>
            <pc:docMk/>
            <pc:sldMk cId="2300622763" sldId="265"/>
            <ac:spMk id="2" creationId="{D4E1BFDA-FCED-4C30-92CF-679363E1252C}"/>
          </ac:spMkLst>
        </pc:spChg>
        <pc:spChg chg="mod ord">
          <ac:chgData name="צבי פישר" userId="e621ccdf-bd88-41c7-a14e-8cc32f9df813" providerId="ADAL" clId="{0939D5C8-0372-7644-95D5-7C273B3F9758}" dt="2020-05-07T07:51:10.621" v="1371" actId="20577"/>
          <ac:spMkLst>
            <pc:docMk/>
            <pc:sldMk cId="2300622763" sldId="265"/>
            <ac:spMk id="4" creationId="{4CE6C5B1-FD2B-754C-A536-2A0394E80EFE}"/>
          </ac:spMkLst>
        </pc:spChg>
        <pc:spChg chg="mod ord">
          <ac:chgData name="צבי פישר" userId="e621ccdf-bd88-41c7-a14e-8cc32f9df813" providerId="ADAL" clId="{0939D5C8-0372-7644-95D5-7C273B3F9758}" dt="2020-05-04T14:31:46.422" v="117" actId="26606"/>
          <ac:spMkLst>
            <pc:docMk/>
            <pc:sldMk cId="2300622763" sldId="265"/>
            <ac:spMk id="5" creationId="{EC002D73-3734-4233-A335-E4BE3E017B12}"/>
          </ac:spMkLst>
        </pc:spChg>
        <pc:spChg chg="add del">
          <ac:chgData name="צבי פישר" userId="e621ccdf-bd88-41c7-a14e-8cc32f9df813" providerId="ADAL" clId="{0939D5C8-0372-7644-95D5-7C273B3F9758}" dt="2020-05-04T14:31:46.422" v="117" actId="26606"/>
          <ac:spMkLst>
            <pc:docMk/>
            <pc:sldMk cId="2300622763" sldId="265"/>
            <ac:spMk id="8" creationId="{9F4444CE-BC8D-4D61-B303-4C05614E62AB}"/>
          </ac:spMkLst>
        </pc:spChg>
        <pc:spChg chg="add del">
          <ac:chgData name="צבי פישר" userId="e621ccdf-bd88-41c7-a14e-8cc32f9df813" providerId="ADAL" clId="{0939D5C8-0372-7644-95D5-7C273B3F9758}" dt="2020-05-04T14:31:46.422" v="117" actId="26606"/>
          <ac:spMkLst>
            <pc:docMk/>
            <pc:sldMk cId="2300622763" sldId="265"/>
            <ac:spMk id="9" creationId="{62423CA5-E2E1-4789-B759-9906C1C94063}"/>
          </ac:spMkLst>
        </pc:spChg>
        <pc:spChg chg="add del">
          <ac:chgData name="צבי פישר" userId="e621ccdf-bd88-41c7-a14e-8cc32f9df813" providerId="ADAL" clId="{0939D5C8-0372-7644-95D5-7C273B3F9758}" dt="2020-05-04T14:31:46.422" v="117" actId="26606"/>
          <ac:spMkLst>
            <pc:docMk/>
            <pc:sldMk cId="2300622763" sldId="265"/>
            <ac:spMk id="10" creationId="{73772B81-181F-48B7-8826-4D9686D15DF5}"/>
          </ac:spMkLst>
        </pc:spChg>
        <pc:spChg chg="add del">
          <ac:chgData name="צבי פישר" userId="e621ccdf-bd88-41c7-a14e-8cc32f9df813" providerId="ADAL" clId="{0939D5C8-0372-7644-95D5-7C273B3F9758}" dt="2020-05-04T14:31:08.617" v="105" actId="26606"/>
          <ac:spMkLst>
            <pc:docMk/>
            <pc:sldMk cId="2300622763" sldId="265"/>
            <ac:spMk id="11" creationId="{9F4444CE-BC8D-4D61-B303-4C05614E62AB}"/>
          </ac:spMkLst>
        </pc:spChg>
        <pc:spChg chg="add del">
          <ac:chgData name="צבי פישר" userId="e621ccdf-bd88-41c7-a14e-8cc32f9df813" providerId="ADAL" clId="{0939D5C8-0372-7644-95D5-7C273B3F9758}" dt="2020-05-04T14:31:46.422" v="117" actId="26606"/>
          <ac:spMkLst>
            <pc:docMk/>
            <pc:sldMk cId="2300622763" sldId="265"/>
            <ac:spMk id="12" creationId="{B2205F6E-03C6-4E92-877C-E2482F6599AA}"/>
          </ac:spMkLst>
        </pc:spChg>
        <pc:spChg chg="add del">
          <ac:chgData name="צבי פישר" userId="e621ccdf-bd88-41c7-a14e-8cc32f9df813" providerId="ADAL" clId="{0939D5C8-0372-7644-95D5-7C273B3F9758}" dt="2020-05-04T14:31:08.617" v="105" actId="26606"/>
          <ac:spMkLst>
            <pc:docMk/>
            <pc:sldMk cId="2300622763" sldId="265"/>
            <ac:spMk id="13" creationId="{62423CA5-E2E1-4789-B759-9906C1C94063}"/>
          </ac:spMkLst>
        </pc:spChg>
        <pc:spChg chg="add del">
          <ac:chgData name="צבי פישר" userId="e621ccdf-bd88-41c7-a14e-8cc32f9df813" providerId="ADAL" clId="{0939D5C8-0372-7644-95D5-7C273B3F9758}" dt="2020-05-04T14:31:08.617" v="105" actId="26606"/>
          <ac:spMkLst>
            <pc:docMk/>
            <pc:sldMk cId="2300622763" sldId="265"/>
            <ac:spMk id="15" creationId="{73772B81-181F-48B7-8826-4D9686D15DF5}"/>
          </ac:spMkLst>
        </pc:spChg>
        <pc:spChg chg="add del">
          <ac:chgData name="צבי פישר" userId="e621ccdf-bd88-41c7-a14e-8cc32f9df813" providerId="ADAL" clId="{0939D5C8-0372-7644-95D5-7C273B3F9758}" dt="2020-05-04T14:31:08.617" v="105" actId="26606"/>
          <ac:spMkLst>
            <pc:docMk/>
            <pc:sldMk cId="2300622763" sldId="265"/>
            <ac:spMk id="17" creationId="{B2205F6E-03C6-4E92-877C-E2482F6599AA}"/>
          </ac:spMkLst>
        </pc:spChg>
        <pc:spChg chg="add del">
          <ac:chgData name="צבי פישר" userId="e621ccdf-bd88-41c7-a14e-8cc32f9df813" providerId="ADAL" clId="{0939D5C8-0372-7644-95D5-7C273B3F9758}" dt="2020-05-04T14:31:11.011" v="107" actId="26606"/>
          <ac:spMkLst>
            <pc:docMk/>
            <pc:sldMk cId="2300622763" sldId="265"/>
            <ac:spMk id="19" creationId="{3BCB5F6A-9EB0-40B0-9D13-3023E9A20508}"/>
          </ac:spMkLst>
        </pc:spChg>
        <pc:spChg chg="add del">
          <ac:chgData name="צבי פישר" userId="e621ccdf-bd88-41c7-a14e-8cc32f9df813" providerId="ADAL" clId="{0939D5C8-0372-7644-95D5-7C273B3F9758}" dt="2020-05-04T14:31:17.480" v="109" actId="26606"/>
          <ac:spMkLst>
            <pc:docMk/>
            <pc:sldMk cId="2300622763" sldId="265"/>
            <ac:spMk id="21" creationId="{9F4444CE-BC8D-4D61-B303-4C05614E62AB}"/>
          </ac:spMkLst>
        </pc:spChg>
        <pc:spChg chg="add del">
          <ac:chgData name="צבי פישר" userId="e621ccdf-bd88-41c7-a14e-8cc32f9df813" providerId="ADAL" clId="{0939D5C8-0372-7644-95D5-7C273B3F9758}" dt="2020-05-04T14:31:17.480" v="109" actId="26606"/>
          <ac:spMkLst>
            <pc:docMk/>
            <pc:sldMk cId="2300622763" sldId="265"/>
            <ac:spMk id="22" creationId="{62423CA5-E2E1-4789-B759-9906C1C94063}"/>
          </ac:spMkLst>
        </pc:spChg>
        <pc:spChg chg="add del">
          <ac:chgData name="צבי פישר" userId="e621ccdf-bd88-41c7-a14e-8cc32f9df813" providerId="ADAL" clId="{0939D5C8-0372-7644-95D5-7C273B3F9758}" dt="2020-05-04T14:31:17.480" v="109" actId="26606"/>
          <ac:spMkLst>
            <pc:docMk/>
            <pc:sldMk cId="2300622763" sldId="265"/>
            <ac:spMk id="23" creationId="{73772B81-181F-48B7-8826-4D9686D15DF5}"/>
          </ac:spMkLst>
        </pc:spChg>
        <pc:spChg chg="add del">
          <ac:chgData name="צבי פישר" userId="e621ccdf-bd88-41c7-a14e-8cc32f9df813" providerId="ADAL" clId="{0939D5C8-0372-7644-95D5-7C273B3F9758}" dt="2020-05-04T14:31:17.480" v="109" actId="26606"/>
          <ac:spMkLst>
            <pc:docMk/>
            <pc:sldMk cId="2300622763" sldId="265"/>
            <ac:spMk id="24" creationId="{B2205F6E-03C6-4E92-877C-E2482F6599AA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25" creationId="{765800AC-C3B9-498E-87BC-29FAE4C76B21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26" creationId="{A65AC7D1-EAA9-48F5-B509-60A7F50BF703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27" creationId="{1F9D6ACB-2FF4-49F9-978A-E0D5327FC635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28" creationId="{D6320AF9-619A-4175-865B-5663E1AEF4C5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29" creationId="{A5EC319D-0FEA-4B95-A3EA-01E35672C95B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32" creationId="{7E018740-5C2B-4A41-AC1A-7E68D1EC1954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33" creationId="{166F75A4-C475-4941-8EE2-B80A06A2C1BB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34" creationId="{A032553A-72E8-4B0D-8405-FF9771C9AF05}"/>
          </ac:spMkLst>
        </pc:spChg>
        <pc:picChg chg="add del mod">
          <ac:chgData name="צבי פישר" userId="e621ccdf-bd88-41c7-a14e-8cc32f9df813" providerId="ADAL" clId="{0939D5C8-0372-7644-95D5-7C273B3F9758}" dt="2020-05-07T07:50:45.352" v="1367" actId="478"/>
          <ac:picMkLst>
            <pc:docMk/>
            <pc:sldMk cId="2300622763" sldId="265"/>
            <ac:picMk id="6" creationId="{3F44670A-D660-B74F-974B-9138C38725F0}"/>
          </ac:picMkLst>
        </pc:picChg>
        <pc:picChg chg="add del mod">
          <ac:chgData name="צבי פישר" userId="e621ccdf-bd88-41c7-a14e-8cc32f9df813" providerId="ADAL" clId="{0939D5C8-0372-7644-95D5-7C273B3F9758}" dt="2020-05-07T07:50:43.921" v="1366" actId="478"/>
          <ac:picMkLst>
            <pc:docMk/>
            <pc:sldMk cId="2300622763" sldId="265"/>
            <ac:picMk id="14" creationId="{67827DBB-97F8-2642-BB70-06188DB89EB8}"/>
          </ac:picMkLst>
        </pc:picChg>
        <pc:picChg chg="add del mod">
          <ac:chgData name="צבי פישר" userId="e621ccdf-bd88-41c7-a14e-8cc32f9df813" providerId="ADAL" clId="{0939D5C8-0372-7644-95D5-7C273B3F9758}" dt="2020-05-07T07:50:41.351" v="1365" actId="478"/>
          <ac:picMkLst>
            <pc:docMk/>
            <pc:sldMk cId="2300622763" sldId="265"/>
            <ac:picMk id="18" creationId="{A1A36D13-7EE8-DA45-94BC-5B4D521B0E5C}"/>
          </ac:picMkLst>
        </pc:picChg>
        <pc:picChg chg="add mod">
          <ac:chgData name="צבי פישר" userId="e621ccdf-bd88-41c7-a14e-8cc32f9df813" providerId="ADAL" clId="{0939D5C8-0372-7644-95D5-7C273B3F9758}" dt="2020-05-07T07:52:19.366" v="1380" actId="1076"/>
          <ac:picMkLst>
            <pc:docMk/>
            <pc:sldMk cId="2300622763" sldId="265"/>
            <ac:picMk id="35" creationId="{3D0DE146-D426-9A46-BD27-CDA370942A02}"/>
          </ac:picMkLst>
        </pc:picChg>
        <pc:cxnChg chg="add del">
          <ac:chgData name="צבי פישר" userId="e621ccdf-bd88-41c7-a14e-8cc32f9df813" providerId="ADAL" clId="{0939D5C8-0372-7644-95D5-7C273B3F9758}" dt="2020-05-04T14:31:21.962" v="111" actId="26606"/>
          <ac:cxnSpMkLst>
            <pc:docMk/>
            <pc:sldMk cId="2300622763" sldId="265"/>
            <ac:cxnSpMk id="30" creationId="{063B6EC6-D752-4EE7-908B-F8F19E8C7FEA}"/>
          </ac:cxnSpMkLst>
        </pc:cxnChg>
        <pc:cxnChg chg="add del">
          <ac:chgData name="צבי פישר" userId="e621ccdf-bd88-41c7-a14e-8cc32f9df813" providerId="ADAL" clId="{0939D5C8-0372-7644-95D5-7C273B3F9758}" dt="2020-05-04T14:31:21.962" v="111" actId="26606"/>
          <ac:cxnSpMkLst>
            <pc:docMk/>
            <pc:sldMk cId="2300622763" sldId="265"/>
            <ac:cxnSpMk id="31" creationId="{EFECD4E8-AD3E-4228-82A2-9461958EA94D}"/>
          </ac:cxnSpMkLst>
        </pc:cxnChg>
      </pc:sldChg>
      <pc:sldChg chg="add del">
        <pc:chgData name="צבי פישר" userId="e621ccdf-bd88-41c7-a14e-8cc32f9df813" providerId="ADAL" clId="{0939D5C8-0372-7644-95D5-7C273B3F9758}" dt="2020-05-04T14:34:32.745" v="222"/>
        <pc:sldMkLst>
          <pc:docMk/>
          <pc:sldMk cId="158305156" sldId="266"/>
        </pc:sldMkLst>
      </pc:sldChg>
      <pc:sldChg chg="addSp modSp add del">
        <pc:chgData name="צבי פישר" userId="e621ccdf-bd88-41c7-a14e-8cc32f9df813" providerId="ADAL" clId="{0939D5C8-0372-7644-95D5-7C273B3F9758}" dt="2020-05-05T15:36:23.550" v="1332" actId="2696"/>
        <pc:sldMkLst>
          <pc:docMk/>
          <pc:sldMk cId="3418263774" sldId="266"/>
        </pc:sldMkLst>
        <pc:spChg chg="add mod">
          <ac:chgData name="צבי פישר" userId="e621ccdf-bd88-41c7-a14e-8cc32f9df813" providerId="ADAL" clId="{0939D5C8-0372-7644-95D5-7C273B3F9758}" dt="2020-05-05T12:36:28.570" v="440" actId="164"/>
          <ac:spMkLst>
            <pc:docMk/>
            <pc:sldMk cId="3418263774" sldId="266"/>
            <ac:spMk id="22" creationId="{90FE5406-B5AA-2042-BE12-AA83C4700A12}"/>
          </ac:spMkLst>
        </pc:spChg>
        <pc:spChg chg="add mod">
          <ac:chgData name="צבי פישר" userId="e621ccdf-bd88-41c7-a14e-8cc32f9df813" providerId="ADAL" clId="{0939D5C8-0372-7644-95D5-7C273B3F9758}" dt="2020-05-05T12:36:28.570" v="440" actId="164"/>
          <ac:spMkLst>
            <pc:docMk/>
            <pc:sldMk cId="3418263774" sldId="266"/>
            <ac:spMk id="23" creationId="{CC3D898D-74CB-2F40-B8C4-D47BFEFC39EC}"/>
          </ac:spMkLst>
        </pc:spChg>
        <pc:spChg chg="mod">
          <ac:chgData name="צבי פישר" userId="e621ccdf-bd88-41c7-a14e-8cc32f9df813" providerId="ADAL" clId="{0939D5C8-0372-7644-95D5-7C273B3F9758}" dt="2020-05-05T12:36:28.570" v="440" actId="164"/>
          <ac:spMkLst>
            <pc:docMk/>
            <pc:sldMk cId="3418263774" sldId="266"/>
            <ac:spMk id="30" creationId="{496FB884-D20E-0047-B475-A142B419C6F7}"/>
          </ac:spMkLst>
        </pc:spChg>
        <pc:spChg chg="mod">
          <ac:chgData name="צבי פישר" userId="e621ccdf-bd88-41c7-a14e-8cc32f9df813" providerId="ADAL" clId="{0939D5C8-0372-7644-95D5-7C273B3F9758}" dt="2020-05-05T12:36:28.570" v="440" actId="164"/>
          <ac:spMkLst>
            <pc:docMk/>
            <pc:sldMk cId="3418263774" sldId="266"/>
            <ac:spMk id="41" creationId="{AC15B981-3FE1-F14D-BC33-26F9CC155DA4}"/>
          </ac:spMkLst>
        </pc:spChg>
        <pc:spChg chg="mod">
          <ac:chgData name="צבי פישר" userId="e621ccdf-bd88-41c7-a14e-8cc32f9df813" providerId="ADAL" clId="{0939D5C8-0372-7644-95D5-7C273B3F9758}" dt="2020-05-05T12:36:28.570" v="440" actId="164"/>
          <ac:spMkLst>
            <pc:docMk/>
            <pc:sldMk cId="3418263774" sldId="266"/>
            <ac:spMk id="42" creationId="{752AE90B-9225-A242-9069-7B3B8566C45E}"/>
          </ac:spMkLst>
        </pc:spChg>
        <pc:spChg chg="mod">
          <ac:chgData name="צבי פישר" userId="e621ccdf-bd88-41c7-a14e-8cc32f9df813" providerId="ADAL" clId="{0939D5C8-0372-7644-95D5-7C273B3F9758}" dt="2020-05-05T12:36:28.570" v="440" actId="164"/>
          <ac:spMkLst>
            <pc:docMk/>
            <pc:sldMk cId="3418263774" sldId="266"/>
            <ac:spMk id="44" creationId="{8E49434C-8E5F-E64A-AC1C-28DE8C379538}"/>
          </ac:spMkLst>
        </pc:spChg>
        <pc:spChg chg="mod">
          <ac:chgData name="צבי פישר" userId="e621ccdf-bd88-41c7-a14e-8cc32f9df813" providerId="ADAL" clId="{0939D5C8-0372-7644-95D5-7C273B3F9758}" dt="2020-05-05T12:16:58.536" v="305" actId="1076"/>
          <ac:spMkLst>
            <pc:docMk/>
            <pc:sldMk cId="3418263774" sldId="266"/>
            <ac:spMk id="45" creationId="{7FE4EA5E-C99C-EB46-9BB2-8457B48A03A6}"/>
          </ac:spMkLst>
        </pc:spChg>
        <pc:grpChg chg="add mod">
          <ac:chgData name="צבי פישר" userId="e621ccdf-bd88-41c7-a14e-8cc32f9df813" providerId="ADAL" clId="{0939D5C8-0372-7644-95D5-7C273B3F9758}" dt="2020-05-05T12:36:28.570" v="440" actId="164"/>
          <ac:grpSpMkLst>
            <pc:docMk/>
            <pc:sldMk cId="3418263774" sldId="266"/>
            <ac:grpSpMk id="14" creationId="{2B2012D8-7697-414C-954D-DE4FF7595C7C}"/>
          </ac:grpSpMkLst>
        </pc:grpChg>
        <pc:cxnChg chg="add mod">
          <ac:chgData name="צבי פישר" userId="e621ccdf-bd88-41c7-a14e-8cc32f9df813" providerId="ADAL" clId="{0939D5C8-0372-7644-95D5-7C273B3F9758}" dt="2020-05-05T12:36:28.570" v="440" actId="164"/>
          <ac:cxnSpMkLst>
            <pc:docMk/>
            <pc:sldMk cId="3418263774" sldId="266"/>
            <ac:cxnSpMk id="13" creationId="{7581BE0F-A0D3-6E4C-B13A-294A71F10E48}"/>
          </ac:cxnSpMkLst>
        </pc:cxnChg>
        <pc:cxnChg chg="add mod">
          <ac:chgData name="צבי פישר" userId="e621ccdf-bd88-41c7-a14e-8cc32f9df813" providerId="ADAL" clId="{0939D5C8-0372-7644-95D5-7C273B3F9758}" dt="2020-05-05T12:36:28.570" v="440" actId="164"/>
          <ac:cxnSpMkLst>
            <pc:docMk/>
            <pc:sldMk cId="3418263774" sldId="266"/>
            <ac:cxnSpMk id="15" creationId="{9A126D57-366C-8848-A28F-F51794E34291}"/>
          </ac:cxnSpMkLst>
        </pc:cxnChg>
        <pc:cxnChg chg="mod">
          <ac:chgData name="צבי פישר" userId="e621ccdf-bd88-41c7-a14e-8cc32f9df813" providerId="ADAL" clId="{0939D5C8-0372-7644-95D5-7C273B3F9758}" dt="2020-05-05T12:36:28.570" v="440" actId="164"/>
          <ac:cxnSpMkLst>
            <pc:docMk/>
            <pc:sldMk cId="3418263774" sldId="266"/>
            <ac:cxnSpMk id="32" creationId="{9DDBC13D-0EA2-F04F-BD13-A6EE9E4A1AEB}"/>
          </ac:cxnSpMkLst>
        </pc:cxnChg>
        <pc:cxnChg chg="mod">
          <ac:chgData name="צבי פישר" userId="e621ccdf-bd88-41c7-a14e-8cc32f9df813" providerId="ADAL" clId="{0939D5C8-0372-7644-95D5-7C273B3F9758}" dt="2020-05-05T12:36:28.570" v="440" actId="164"/>
          <ac:cxnSpMkLst>
            <pc:docMk/>
            <pc:sldMk cId="3418263774" sldId="266"/>
            <ac:cxnSpMk id="35" creationId="{FF6F61D3-6DC6-5844-AD71-493992D1E199}"/>
          </ac:cxnSpMkLst>
        </pc:cxnChg>
      </pc:sldChg>
      <pc:sldChg chg="addSp delSp modSp add delAnim modAnim">
        <pc:chgData name="צבי פישר" userId="e621ccdf-bd88-41c7-a14e-8cc32f9df813" providerId="ADAL" clId="{0939D5C8-0372-7644-95D5-7C273B3F9758}" dt="2020-05-05T15:40:36.192" v="1342" actId="478"/>
        <pc:sldMkLst>
          <pc:docMk/>
          <pc:sldMk cId="1094034056" sldId="267"/>
        </pc:sldMkLst>
        <pc:spChg chg="mod">
          <ac:chgData name="צבי פישר" userId="e621ccdf-bd88-41c7-a14e-8cc32f9df813" providerId="ADAL" clId="{0939D5C8-0372-7644-95D5-7C273B3F9758}" dt="2020-05-05T15:17:57.132" v="1278" actId="1076"/>
          <ac:spMkLst>
            <pc:docMk/>
            <pc:sldMk cId="1094034056" sldId="267"/>
            <ac:spMk id="3" creationId="{386CEC72-63F4-1147-83C7-95DFFCB48C1F}"/>
          </ac:spMkLst>
        </pc:spChg>
        <pc:spChg chg="add mod">
          <ac:chgData name="צבי פישר" userId="e621ccdf-bd88-41c7-a14e-8cc32f9df813" providerId="ADAL" clId="{0939D5C8-0372-7644-95D5-7C273B3F9758}" dt="2020-05-05T15:18:22.327" v="1292" actId="1036"/>
          <ac:spMkLst>
            <pc:docMk/>
            <pc:sldMk cId="1094034056" sldId="267"/>
            <ac:spMk id="4" creationId="{18833BE0-C3A6-2443-86A9-9F812B5A354F}"/>
          </ac:spMkLst>
        </pc:spChg>
        <pc:spChg chg="mod">
          <ac:chgData name="צבי פישר" userId="e621ccdf-bd88-41c7-a14e-8cc32f9df813" providerId="ADAL" clId="{0939D5C8-0372-7644-95D5-7C273B3F9758}" dt="2020-05-05T15:18:17.322" v="1285" actId="1036"/>
          <ac:spMkLst>
            <pc:docMk/>
            <pc:sldMk cId="1094034056" sldId="267"/>
            <ac:spMk id="6" creationId="{6A1D983C-42A8-2F4D-8984-F52F5AAE9917}"/>
          </ac:spMkLst>
        </pc:spChg>
        <pc:spChg chg="add mod">
          <ac:chgData name="צבי פישר" userId="e621ccdf-bd88-41c7-a14e-8cc32f9df813" providerId="ADAL" clId="{0939D5C8-0372-7644-95D5-7C273B3F9758}" dt="2020-05-05T12:35:24.249" v="439" actId="403"/>
          <ac:spMkLst>
            <pc:docMk/>
            <pc:sldMk cId="1094034056" sldId="267"/>
            <ac:spMk id="8" creationId="{39E70E92-7937-D34F-9DE0-58B47C239044}"/>
          </ac:spMkLst>
        </pc:spChg>
        <pc:spChg chg="mod">
          <ac:chgData name="צבי פישר" userId="e621ccdf-bd88-41c7-a14e-8cc32f9df813" providerId="ADAL" clId="{0939D5C8-0372-7644-95D5-7C273B3F9758}" dt="2020-05-05T15:38:48.640" v="1340" actId="122"/>
          <ac:spMkLst>
            <pc:docMk/>
            <pc:sldMk cId="1094034056" sldId="267"/>
            <ac:spMk id="10" creationId="{C00AFE99-2832-244E-A98F-CD20AA99DD90}"/>
          </ac:spMkLst>
        </pc:spChg>
        <pc:spChg chg="add del mod">
          <ac:chgData name="צבי פישר" userId="e621ccdf-bd88-41c7-a14e-8cc32f9df813" providerId="ADAL" clId="{0939D5C8-0372-7644-95D5-7C273B3F9758}" dt="2020-05-05T12:35:15.064" v="437" actId="478"/>
          <ac:spMkLst>
            <pc:docMk/>
            <pc:sldMk cId="1094034056" sldId="267"/>
            <ac:spMk id="17" creationId="{ACF02627-0A27-2941-A722-905F28C62B45}"/>
          </ac:spMkLst>
        </pc:spChg>
        <pc:spChg chg="add del mod">
          <ac:chgData name="צבי פישר" userId="e621ccdf-bd88-41c7-a14e-8cc32f9df813" providerId="ADAL" clId="{0939D5C8-0372-7644-95D5-7C273B3F9758}" dt="2020-05-05T12:37:53.574" v="443" actId="478"/>
          <ac:spMkLst>
            <pc:docMk/>
            <pc:sldMk cId="1094034056" sldId="267"/>
            <ac:spMk id="18" creationId="{20D23C54-4A18-454B-9207-C676A68C387B}"/>
          </ac:spMkLst>
        </pc:spChg>
        <pc:spChg chg="add mod">
          <ac:chgData name="צבי פישר" userId="e621ccdf-bd88-41c7-a14e-8cc32f9df813" providerId="ADAL" clId="{0939D5C8-0372-7644-95D5-7C273B3F9758}" dt="2020-05-05T12:40:23.382" v="497" actId="1076"/>
          <ac:spMkLst>
            <pc:docMk/>
            <pc:sldMk cId="1094034056" sldId="267"/>
            <ac:spMk id="19" creationId="{6A18CFCA-FBFA-D14E-BC76-72BADA26531C}"/>
          </ac:spMkLst>
        </pc:spChg>
        <pc:spChg chg="add del mod">
          <ac:chgData name="צבי פישר" userId="e621ccdf-bd88-41c7-a14e-8cc32f9df813" providerId="ADAL" clId="{0939D5C8-0372-7644-95D5-7C273B3F9758}" dt="2020-05-05T15:11:22.057" v="1194"/>
          <ac:spMkLst>
            <pc:docMk/>
            <pc:sldMk cId="1094034056" sldId="267"/>
            <ac:spMk id="20" creationId="{D7DA8CD6-5863-934E-9721-7440BA6D8C13}"/>
          </ac:spMkLst>
        </pc:spChg>
        <pc:spChg chg="mod">
          <ac:chgData name="צבי פישר" userId="e621ccdf-bd88-41c7-a14e-8cc32f9df813" providerId="ADAL" clId="{0939D5C8-0372-7644-95D5-7C273B3F9758}" dt="2020-05-05T15:11:20.274" v="1193"/>
          <ac:spMkLst>
            <pc:docMk/>
            <pc:sldMk cId="1094034056" sldId="267"/>
            <ac:spMk id="22" creationId="{D9FB109E-5983-4748-82BC-1291F11E35D8}"/>
          </ac:spMkLst>
        </pc:spChg>
        <pc:spChg chg="mod">
          <ac:chgData name="צבי פישר" userId="e621ccdf-bd88-41c7-a14e-8cc32f9df813" providerId="ADAL" clId="{0939D5C8-0372-7644-95D5-7C273B3F9758}" dt="2020-05-05T15:11:20.274" v="1193"/>
          <ac:spMkLst>
            <pc:docMk/>
            <pc:sldMk cId="1094034056" sldId="267"/>
            <ac:spMk id="25" creationId="{ABDCD37E-16D2-A94C-B501-8F353C534D32}"/>
          </ac:spMkLst>
        </pc:spChg>
        <pc:spChg chg="mod">
          <ac:chgData name="צבי פישר" userId="e621ccdf-bd88-41c7-a14e-8cc32f9df813" providerId="ADAL" clId="{0939D5C8-0372-7644-95D5-7C273B3F9758}" dt="2020-05-05T15:11:20.274" v="1193"/>
          <ac:spMkLst>
            <pc:docMk/>
            <pc:sldMk cId="1094034056" sldId="267"/>
            <ac:spMk id="26" creationId="{EA05DFCF-A541-F240-9553-D5FAA4889EC6}"/>
          </ac:spMkLst>
        </pc:spChg>
        <pc:spChg chg="mod">
          <ac:chgData name="צבי פישר" userId="e621ccdf-bd88-41c7-a14e-8cc32f9df813" providerId="ADAL" clId="{0939D5C8-0372-7644-95D5-7C273B3F9758}" dt="2020-05-05T15:11:20.274" v="1193"/>
          <ac:spMkLst>
            <pc:docMk/>
            <pc:sldMk cId="1094034056" sldId="267"/>
            <ac:spMk id="27" creationId="{9D3ED8DB-FCB6-6645-9D9D-C00223DA26BA}"/>
          </ac:spMkLst>
        </pc:spChg>
        <pc:spChg chg="del mod">
          <ac:chgData name="צבי פישר" userId="e621ccdf-bd88-41c7-a14e-8cc32f9df813" providerId="ADAL" clId="{0939D5C8-0372-7644-95D5-7C273B3F9758}" dt="2020-05-05T12:30:39.915" v="399" actId="478"/>
          <ac:spMkLst>
            <pc:docMk/>
            <pc:sldMk cId="1094034056" sldId="267"/>
            <ac:spMk id="30" creationId="{496FB884-D20E-0047-B475-A142B419C6F7}"/>
          </ac:spMkLst>
        </pc:spChg>
        <pc:spChg chg="mod">
          <ac:chgData name="צבי פישר" userId="e621ccdf-bd88-41c7-a14e-8cc32f9df813" providerId="ADAL" clId="{0939D5C8-0372-7644-95D5-7C273B3F9758}" dt="2020-05-05T15:11:20.274" v="1193"/>
          <ac:spMkLst>
            <pc:docMk/>
            <pc:sldMk cId="1094034056" sldId="267"/>
            <ac:spMk id="31" creationId="{3075989D-5EDF-1C4D-804F-025D68E2B77A}"/>
          </ac:spMkLst>
        </pc:spChg>
        <pc:spChg chg="mod">
          <ac:chgData name="צבי פישר" userId="e621ccdf-bd88-41c7-a14e-8cc32f9df813" providerId="ADAL" clId="{0939D5C8-0372-7644-95D5-7C273B3F9758}" dt="2020-05-05T15:11:20.274" v="1193"/>
          <ac:spMkLst>
            <pc:docMk/>
            <pc:sldMk cId="1094034056" sldId="267"/>
            <ac:spMk id="33" creationId="{6FEFD548-BC41-5246-96C8-D1EB46F0E457}"/>
          </ac:spMkLst>
        </pc:spChg>
        <pc:spChg chg="add del mod">
          <ac:chgData name="צבי פישר" userId="e621ccdf-bd88-41c7-a14e-8cc32f9df813" providerId="ADAL" clId="{0939D5C8-0372-7644-95D5-7C273B3F9758}" dt="2020-05-05T15:11:53.699" v="1242" actId="478"/>
          <ac:spMkLst>
            <pc:docMk/>
            <pc:sldMk cId="1094034056" sldId="267"/>
            <ac:spMk id="34" creationId="{9782EEA3-22E6-1E47-BAF0-5BB510C4B3BC}"/>
          </ac:spMkLst>
        </pc:spChg>
        <pc:spChg chg="mod">
          <ac:chgData name="צבי פישר" userId="e621ccdf-bd88-41c7-a14e-8cc32f9df813" providerId="ADAL" clId="{0939D5C8-0372-7644-95D5-7C273B3F9758}" dt="2020-05-05T15:11:41.078" v="1240"/>
          <ac:spMkLst>
            <pc:docMk/>
            <pc:sldMk cId="1094034056" sldId="267"/>
            <ac:spMk id="37" creationId="{8BAB7AE8-B297-B84C-8FA8-06C7A36B0D39}"/>
          </ac:spMkLst>
        </pc:spChg>
        <pc:spChg chg="del mod">
          <ac:chgData name="צבי פישר" userId="e621ccdf-bd88-41c7-a14e-8cc32f9df813" providerId="ADAL" clId="{0939D5C8-0372-7644-95D5-7C273B3F9758}" dt="2020-05-05T15:11:56.766" v="1243" actId="478"/>
          <ac:spMkLst>
            <pc:docMk/>
            <pc:sldMk cId="1094034056" sldId="267"/>
            <ac:spMk id="40" creationId="{DFA8A2F6-1A9F-4D47-8DBB-30FCC660860D}"/>
          </ac:spMkLst>
        </pc:spChg>
        <pc:spChg chg="del mod">
          <ac:chgData name="צבי פישר" userId="e621ccdf-bd88-41c7-a14e-8cc32f9df813" providerId="ADAL" clId="{0939D5C8-0372-7644-95D5-7C273B3F9758}" dt="2020-05-05T12:30:37.484" v="398" actId="478"/>
          <ac:spMkLst>
            <pc:docMk/>
            <pc:sldMk cId="1094034056" sldId="267"/>
            <ac:spMk id="41" creationId="{AC15B981-3FE1-F14D-BC33-26F9CC155DA4}"/>
          </ac:spMkLst>
        </pc:spChg>
        <pc:spChg chg="del mod">
          <ac:chgData name="צבי פישר" userId="e621ccdf-bd88-41c7-a14e-8cc32f9df813" providerId="ADAL" clId="{0939D5C8-0372-7644-95D5-7C273B3F9758}" dt="2020-05-05T12:30:37.484" v="398" actId="478"/>
          <ac:spMkLst>
            <pc:docMk/>
            <pc:sldMk cId="1094034056" sldId="267"/>
            <ac:spMk id="42" creationId="{752AE90B-9225-A242-9069-7B3B8566C45E}"/>
          </ac:spMkLst>
        </pc:spChg>
        <pc:spChg chg="mod">
          <ac:chgData name="צבי פישר" userId="e621ccdf-bd88-41c7-a14e-8cc32f9df813" providerId="ADAL" clId="{0939D5C8-0372-7644-95D5-7C273B3F9758}" dt="2020-05-05T15:11:41.078" v="1240"/>
          <ac:spMkLst>
            <pc:docMk/>
            <pc:sldMk cId="1094034056" sldId="267"/>
            <ac:spMk id="43" creationId="{11697E83-906E-5D4A-B793-034D4E7E3659}"/>
          </ac:spMkLst>
        </pc:spChg>
        <pc:spChg chg="del mod">
          <ac:chgData name="צבי פישר" userId="e621ccdf-bd88-41c7-a14e-8cc32f9df813" providerId="ADAL" clId="{0939D5C8-0372-7644-95D5-7C273B3F9758}" dt="2020-05-05T12:30:37.484" v="398" actId="478"/>
          <ac:spMkLst>
            <pc:docMk/>
            <pc:sldMk cId="1094034056" sldId="267"/>
            <ac:spMk id="44" creationId="{8E49434C-8E5F-E64A-AC1C-28DE8C379538}"/>
          </ac:spMkLst>
        </pc:spChg>
        <pc:spChg chg="del">
          <ac:chgData name="צבי פישר" userId="e621ccdf-bd88-41c7-a14e-8cc32f9df813" providerId="ADAL" clId="{0939D5C8-0372-7644-95D5-7C273B3F9758}" dt="2020-05-05T12:30:37.484" v="398" actId="478"/>
          <ac:spMkLst>
            <pc:docMk/>
            <pc:sldMk cId="1094034056" sldId="267"/>
            <ac:spMk id="45" creationId="{7FE4EA5E-C99C-EB46-9BB2-8457B48A03A6}"/>
          </ac:spMkLst>
        </pc:spChg>
        <pc:spChg chg="mod">
          <ac:chgData name="צבי פישר" userId="e621ccdf-bd88-41c7-a14e-8cc32f9df813" providerId="ADAL" clId="{0939D5C8-0372-7644-95D5-7C273B3F9758}" dt="2020-05-05T15:11:41.078" v="1240"/>
          <ac:spMkLst>
            <pc:docMk/>
            <pc:sldMk cId="1094034056" sldId="267"/>
            <ac:spMk id="46" creationId="{D44D4BB0-A464-EF41-AC6C-F6F387CE5FED}"/>
          </ac:spMkLst>
        </pc:spChg>
        <pc:spChg chg="del mod">
          <ac:chgData name="צבי פישר" userId="e621ccdf-bd88-41c7-a14e-8cc32f9df813" providerId="ADAL" clId="{0939D5C8-0372-7644-95D5-7C273B3F9758}" dt="2020-05-05T15:12:05.179" v="1244" actId="478"/>
          <ac:spMkLst>
            <pc:docMk/>
            <pc:sldMk cId="1094034056" sldId="267"/>
            <ac:spMk id="49" creationId="{4C951A35-DC0B-7E4D-9252-FB1DF7B0A7F5}"/>
          </ac:spMkLst>
        </pc:spChg>
        <pc:spChg chg="del mod">
          <ac:chgData name="צבי פישר" userId="e621ccdf-bd88-41c7-a14e-8cc32f9df813" providerId="ADAL" clId="{0939D5C8-0372-7644-95D5-7C273B3F9758}" dt="2020-05-05T15:12:10.331" v="1245" actId="478"/>
          <ac:spMkLst>
            <pc:docMk/>
            <pc:sldMk cId="1094034056" sldId="267"/>
            <ac:spMk id="50" creationId="{E3D6A074-2C31-9143-8D59-DFC69918E201}"/>
          </ac:spMkLst>
        </pc:spChg>
        <pc:grpChg chg="add del mod">
          <ac:chgData name="צבי פישר" userId="e621ccdf-bd88-41c7-a14e-8cc32f9df813" providerId="ADAL" clId="{0939D5C8-0372-7644-95D5-7C273B3F9758}" dt="2020-05-05T15:11:22.057" v="1194"/>
          <ac:grpSpMkLst>
            <pc:docMk/>
            <pc:sldMk cId="1094034056" sldId="267"/>
            <ac:grpSpMk id="21" creationId="{1287F06A-D6F6-574E-8B28-6E234A37B09D}"/>
          </ac:grpSpMkLst>
        </pc:grpChg>
        <pc:grpChg chg="add mod">
          <ac:chgData name="צבי פישר" userId="e621ccdf-bd88-41c7-a14e-8cc32f9df813" providerId="ADAL" clId="{0939D5C8-0372-7644-95D5-7C273B3F9758}" dt="2020-05-05T15:11:47.863" v="1241" actId="1076"/>
          <ac:grpSpMkLst>
            <pc:docMk/>
            <pc:sldMk cId="1094034056" sldId="267"/>
            <ac:grpSpMk id="36" creationId="{D393FDFF-5E61-D646-A79B-298246D10A4C}"/>
          </ac:grpSpMkLst>
        </pc:grpChg>
        <pc:picChg chg="add del mod">
          <ac:chgData name="צבי פישר" userId="e621ccdf-bd88-41c7-a14e-8cc32f9df813" providerId="ADAL" clId="{0939D5C8-0372-7644-95D5-7C273B3F9758}" dt="2020-05-05T15:40:36.192" v="1342" actId="478"/>
          <ac:picMkLst>
            <pc:docMk/>
            <pc:sldMk cId="1094034056" sldId="267"/>
            <ac:picMk id="7" creationId="{10DAEEC4-C8F8-3449-A5BB-7D875754B506}"/>
          </ac:picMkLst>
        </pc:picChg>
        <pc:cxnChg chg="mod">
          <ac:chgData name="צבי פישר" userId="e621ccdf-bd88-41c7-a14e-8cc32f9df813" providerId="ADAL" clId="{0939D5C8-0372-7644-95D5-7C273B3F9758}" dt="2020-05-05T15:11:20.274" v="1193"/>
          <ac:cxnSpMkLst>
            <pc:docMk/>
            <pc:sldMk cId="1094034056" sldId="267"/>
            <ac:cxnSpMk id="23" creationId="{C39DB856-1AB7-D248-90FB-BE36EADEBEE0}"/>
          </ac:cxnSpMkLst>
        </pc:cxnChg>
        <pc:cxnChg chg="mod">
          <ac:chgData name="צבי פישר" userId="e621ccdf-bd88-41c7-a14e-8cc32f9df813" providerId="ADAL" clId="{0939D5C8-0372-7644-95D5-7C273B3F9758}" dt="2020-05-05T15:11:20.274" v="1193"/>
          <ac:cxnSpMkLst>
            <pc:docMk/>
            <pc:sldMk cId="1094034056" sldId="267"/>
            <ac:cxnSpMk id="24" creationId="{9AA514FA-4932-AF45-8297-C83DAF8C8584}"/>
          </ac:cxnSpMkLst>
        </pc:cxnChg>
        <pc:cxnChg chg="mod">
          <ac:chgData name="צבי פישר" userId="e621ccdf-bd88-41c7-a14e-8cc32f9df813" providerId="ADAL" clId="{0939D5C8-0372-7644-95D5-7C273B3F9758}" dt="2020-05-05T15:11:20.274" v="1193"/>
          <ac:cxnSpMkLst>
            <pc:docMk/>
            <pc:sldMk cId="1094034056" sldId="267"/>
            <ac:cxnSpMk id="28" creationId="{3BDF55B7-153A-A14F-9BEC-01577E1D5EE7}"/>
          </ac:cxnSpMkLst>
        </pc:cxnChg>
        <pc:cxnChg chg="mod">
          <ac:chgData name="צבי פישר" userId="e621ccdf-bd88-41c7-a14e-8cc32f9df813" providerId="ADAL" clId="{0939D5C8-0372-7644-95D5-7C273B3F9758}" dt="2020-05-05T15:11:20.274" v="1193"/>
          <ac:cxnSpMkLst>
            <pc:docMk/>
            <pc:sldMk cId="1094034056" sldId="267"/>
            <ac:cxnSpMk id="29" creationId="{4044C9FC-BC40-8545-8966-01BD09DF2CE4}"/>
          </ac:cxnSpMkLst>
        </pc:cxnChg>
        <pc:cxnChg chg="del mod">
          <ac:chgData name="צבי פישר" userId="e621ccdf-bd88-41c7-a14e-8cc32f9df813" providerId="ADAL" clId="{0939D5C8-0372-7644-95D5-7C273B3F9758}" dt="2020-05-05T12:30:37.484" v="398" actId="478"/>
          <ac:cxnSpMkLst>
            <pc:docMk/>
            <pc:sldMk cId="1094034056" sldId="267"/>
            <ac:cxnSpMk id="32" creationId="{9DDBC13D-0EA2-F04F-BD13-A6EE9E4A1AEB}"/>
          </ac:cxnSpMkLst>
        </pc:cxnChg>
        <pc:cxnChg chg="del mod">
          <ac:chgData name="צבי פישר" userId="e621ccdf-bd88-41c7-a14e-8cc32f9df813" providerId="ADAL" clId="{0939D5C8-0372-7644-95D5-7C273B3F9758}" dt="2020-05-05T12:30:37.484" v="398" actId="478"/>
          <ac:cxnSpMkLst>
            <pc:docMk/>
            <pc:sldMk cId="1094034056" sldId="267"/>
            <ac:cxnSpMk id="35" creationId="{FF6F61D3-6DC6-5844-AD71-493992D1E199}"/>
          </ac:cxnSpMkLst>
        </pc:cxnChg>
        <pc:cxnChg chg="mod">
          <ac:chgData name="צבי פישר" userId="e621ccdf-bd88-41c7-a14e-8cc32f9df813" providerId="ADAL" clId="{0939D5C8-0372-7644-95D5-7C273B3F9758}" dt="2020-05-05T15:11:41.078" v="1240"/>
          <ac:cxnSpMkLst>
            <pc:docMk/>
            <pc:sldMk cId="1094034056" sldId="267"/>
            <ac:cxnSpMk id="38" creationId="{14262759-9907-B342-95E9-91C5D19F4D89}"/>
          </ac:cxnSpMkLst>
        </pc:cxnChg>
        <pc:cxnChg chg="del mod">
          <ac:chgData name="צבי פישר" userId="e621ccdf-bd88-41c7-a14e-8cc32f9df813" providerId="ADAL" clId="{0939D5C8-0372-7644-95D5-7C273B3F9758}" dt="2020-05-05T15:12:35.325" v="1249" actId="478"/>
          <ac:cxnSpMkLst>
            <pc:docMk/>
            <pc:sldMk cId="1094034056" sldId="267"/>
            <ac:cxnSpMk id="39" creationId="{A882CB74-CA1A-4743-A6B4-B9E37A5A0C14}"/>
          </ac:cxnSpMkLst>
        </pc:cxnChg>
        <pc:cxnChg chg="del mod">
          <ac:chgData name="צבי פישר" userId="e621ccdf-bd88-41c7-a14e-8cc32f9df813" providerId="ADAL" clId="{0939D5C8-0372-7644-95D5-7C273B3F9758}" dt="2020-05-05T15:12:13.868" v="1246" actId="478"/>
          <ac:cxnSpMkLst>
            <pc:docMk/>
            <pc:sldMk cId="1094034056" sldId="267"/>
            <ac:cxnSpMk id="47" creationId="{1F81D03E-7BC9-6145-A8FA-6B6ED4634AD7}"/>
          </ac:cxnSpMkLst>
        </pc:cxnChg>
        <pc:cxnChg chg="mod">
          <ac:chgData name="צבי פישר" userId="e621ccdf-bd88-41c7-a14e-8cc32f9df813" providerId="ADAL" clId="{0939D5C8-0372-7644-95D5-7C273B3F9758}" dt="2020-05-05T15:11:41.078" v="1240"/>
          <ac:cxnSpMkLst>
            <pc:docMk/>
            <pc:sldMk cId="1094034056" sldId="267"/>
            <ac:cxnSpMk id="48" creationId="{497D71A1-F4A1-6E4F-B827-AEDFCFB0CF13}"/>
          </ac:cxnSpMkLst>
        </pc:cxnChg>
      </pc:sldChg>
      <pc:sldChg chg="addSp delSp modSp add delAnim modAnim">
        <pc:chgData name="צבי פישר" userId="e621ccdf-bd88-41c7-a14e-8cc32f9df813" providerId="ADAL" clId="{0939D5C8-0372-7644-95D5-7C273B3F9758}" dt="2020-05-05T15:35:23.207" v="1331"/>
        <pc:sldMkLst>
          <pc:docMk/>
          <pc:sldMk cId="287935036" sldId="268"/>
        </pc:sldMkLst>
        <pc:spChg chg="del">
          <ac:chgData name="צבי פישר" userId="e621ccdf-bd88-41c7-a14e-8cc32f9df813" providerId="ADAL" clId="{0939D5C8-0372-7644-95D5-7C273B3F9758}" dt="2020-05-05T13:30:44.052" v="575" actId="478"/>
          <ac:spMkLst>
            <pc:docMk/>
            <pc:sldMk cId="287935036" sldId="268"/>
            <ac:spMk id="3" creationId="{386CEC72-63F4-1147-83C7-95DFFCB48C1F}"/>
          </ac:spMkLst>
        </pc:spChg>
        <pc:spChg chg="add del mod">
          <ac:chgData name="צבי פישר" userId="e621ccdf-bd88-41c7-a14e-8cc32f9df813" providerId="ADAL" clId="{0939D5C8-0372-7644-95D5-7C273B3F9758}" dt="2020-05-05T13:34:32.559" v="612" actId="478"/>
          <ac:spMkLst>
            <pc:docMk/>
            <pc:sldMk cId="287935036" sldId="268"/>
            <ac:spMk id="4" creationId="{3A49ED7A-4CC0-1E4A-B102-A3900FF46AAF}"/>
          </ac:spMkLst>
        </pc:spChg>
        <pc:spChg chg="mod">
          <ac:chgData name="צבי פישר" userId="e621ccdf-bd88-41c7-a14e-8cc32f9df813" providerId="ADAL" clId="{0939D5C8-0372-7644-95D5-7C273B3F9758}" dt="2020-05-05T15:26:24.560" v="1317" actId="1076"/>
          <ac:spMkLst>
            <pc:docMk/>
            <pc:sldMk cId="287935036" sldId="268"/>
            <ac:spMk id="6" creationId="{6A1D983C-42A8-2F4D-8984-F52F5AAE9917}"/>
          </ac:spMkLst>
        </pc:spChg>
        <pc:spChg chg="add del mod">
          <ac:chgData name="צבי פישר" userId="e621ccdf-bd88-41c7-a14e-8cc32f9df813" providerId="ADAL" clId="{0939D5C8-0372-7644-95D5-7C273B3F9758}" dt="2020-05-05T13:35:57.547" v="616"/>
          <ac:spMkLst>
            <pc:docMk/>
            <pc:sldMk cId="287935036" sldId="268"/>
            <ac:spMk id="7" creationId="{830FED37-BCAE-3247-A106-B585C2694330}"/>
          </ac:spMkLst>
        </pc:spChg>
        <pc:spChg chg="add del mod">
          <ac:chgData name="צבי פישר" userId="e621ccdf-bd88-41c7-a14e-8cc32f9df813" providerId="ADAL" clId="{0939D5C8-0372-7644-95D5-7C273B3F9758}" dt="2020-05-05T14:09:25.715" v="725" actId="478"/>
          <ac:spMkLst>
            <pc:docMk/>
            <pc:sldMk cId="287935036" sldId="268"/>
            <ac:spMk id="8" creationId="{6289D00D-60E2-C543-A679-365E6A03A8F2}"/>
          </ac:spMkLst>
        </pc:spChg>
        <pc:spChg chg="add mod">
          <ac:chgData name="צבי פישר" userId="e621ccdf-bd88-41c7-a14e-8cc32f9df813" providerId="ADAL" clId="{0939D5C8-0372-7644-95D5-7C273B3F9758}" dt="2020-05-05T13:50:05.698" v="651" actId="1076"/>
          <ac:spMkLst>
            <pc:docMk/>
            <pc:sldMk cId="287935036" sldId="268"/>
            <ac:spMk id="9" creationId="{90469110-68FA-9944-83E3-9498B01DC71D}"/>
          </ac:spMkLst>
        </pc:spChg>
        <pc:spChg chg="add del mod">
          <ac:chgData name="צבי פישר" userId="e621ccdf-bd88-41c7-a14e-8cc32f9df813" providerId="ADAL" clId="{0939D5C8-0372-7644-95D5-7C273B3F9758}" dt="2020-05-05T14:04:01.975" v="667"/>
          <ac:spMkLst>
            <pc:docMk/>
            <pc:sldMk cId="287935036" sldId="268"/>
            <ac:spMk id="13" creationId="{04B03A8D-C7C7-3E42-8CED-A90D5A9AC4B6}"/>
          </ac:spMkLst>
        </pc:spChg>
        <pc:spChg chg="del">
          <ac:chgData name="צבי פישר" userId="e621ccdf-bd88-41c7-a14e-8cc32f9df813" providerId="ADAL" clId="{0939D5C8-0372-7644-95D5-7C273B3F9758}" dt="2020-05-05T13:30:37.928" v="573" actId="478"/>
          <ac:spMkLst>
            <pc:docMk/>
            <pc:sldMk cId="287935036" sldId="268"/>
            <ac:spMk id="16" creationId="{641B0B89-0F96-914C-993B-7585306CCBF2}"/>
          </ac:spMkLst>
        </pc:spChg>
        <pc:spChg chg="del">
          <ac:chgData name="צבי פישר" userId="e621ccdf-bd88-41c7-a14e-8cc32f9df813" providerId="ADAL" clId="{0939D5C8-0372-7644-95D5-7C273B3F9758}" dt="2020-05-05T13:30:37.928" v="573" actId="478"/>
          <ac:spMkLst>
            <pc:docMk/>
            <pc:sldMk cId="287935036" sldId="268"/>
            <ac:spMk id="19" creationId="{5471798F-1242-BA49-A648-0BFCE10D685E}"/>
          </ac:spMkLst>
        </pc:spChg>
        <pc:spChg chg="del">
          <ac:chgData name="צבי פישר" userId="e621ccdf-bd88-41c7-a14e-8cc32f9df813" providerId="ADAL" clId="{0939D5C8-0372-7644-95D5-7C273B3F9758}" dt="2020-05-05T13:30:37.928" v="573" actId="478"/>
          <ac:spMkLst>
            <pc:docMk/>
            <pc:sldMk cId="287935036" sldId="268"/>
            <ac:spMk id="20" creationId="{BC893966-1054-5C45-B7CF-0FBBDBD21F8C}"/>
          </ac:spMkLst>
        </pc:spChg>
        <pc:spChg chg="del">
          <ac:chgData name="צבי פישר" userId="e621ccdf-bd88-41c7-a14e-8cc32f9df813" providerId="ADAL" clId="{0939D5C8-0372-7644-95D5-7C273B3F9758}" dt="2020-05-05T13:30:37.928" v="573" actId="478"/>
          <ac:spMkLst>
            <pc:docMk/>
            <pc:sldMk cId="287935036" sldId="268"/>
            <ac:spMk id="21" creationId="{539E77CB-122E-F048-BDEC-631B695897DC}"/>
          </ac:spMkLst>
        </pc:spChg>
        <pc:spChg chg="del">
          <ac:chgData name="צבי פישר" userId="e621ccdf-bd88-41c7-a14e-8cc32f9df813" providerId="ADAL" clId="{0939D5C8-0372-7644-95D5-7C273B3F9758}" dt="2020-05-05T13:30:37.928" v="573" actId="478"/>
          <ac:spMkLst>
            <pc:docMk/>
            <pc:sldMk cId="287935036" sldId="268"/>
            <ac:spMk id="24" creationId="{B32C6139-1EA8-1041-A994-3E568F594A4C}"/>
          </ac:spMkLst>
        </pc:spChg>
        <pc:spChg chg="del">
          <ac:chgData name="צבי פישר" userId="e621ccdf-bd88-41c7-a14e-8cc32f9df813" providerId="ADAL" clId="{0939D5C8-0372-7644-95D5-7C273B3F9758}" dt="2020-05-05T13:30:37.928" v="573" actId="478"/>
          <ac:spMkLst>
            <pc:docMk/>
            <pc:sldMk cId="287935036" sldId="268"/>
            <ac:spMk id="25" creationId="{DABD0022-0547-A14E-B2A7-932BFA6F868B}"/>
          </ac:spMkLst>
        </pc:spChg>
        <pc:spChg chg="add del mod">
          <ac:chgData name="צבי פישר" userId="e621ccdf-bd88-41c7-a14e-8cc32f9df813" providerId="ADAL" clId="{0939D5C8-0372-7644-95D5-7C273B3F9758}" dt="2020-05-05T13:47:16.555" v="633" actId="478"/>
          <ac:spMkLst>
            <pc:docMk/>
            <pc:sldMk cId="287935036" sldId="268"/>
            <ac:spMk id="26" creationId="{1B63B3A0-F9E6-1144-8CFE-E8C6C2C3C3A6}"/>
          </ac:spMkLst>
        </pc:spChg>
        <pc:spChg chg="del">
          <ac:chgData name="צבי פישר" userId="e621ccdf-bd88-41c7-a14e-8cc32f9df813" providerId="ADAL" clId="{0939D5C8-0372-7644-95D5-7C273B3F9758}" dt="2020-05-05T13:30:34.251" v="572" actId="478"/>
          <ac:spMkLst>
            <pc:docMk/>
            <pc:sldMk cId="287935036" sldId="268"/>
            <ac:spMk id="27" creationId="{2C4046C0-DDED-6541-A53F-FF1E889A6490}"/>
          </ac:spMkLst>
        </pc:spChg>
        <pc:spChg chg="del">
          <ac:chgData name="צבי פישר" userId="e621ccdf-bd88-41c7-a14e-8cc32f9df813" providerId="ADAL" clId="{0939D5C8-0372-7644-95D5-7C273B3F9758}" dt="2020-05-05T13:30:41.273" v="574" actId="478"/>
          <ac:spMkLst>
            <pc:docMk/>
            <pc:sldMk cId="287935036" sldId="268"/>
            <ac:spMk id="34" creationId="{2E2B3F85-A9EC-CB43-B5D4-DB28C5088EBE}"/>
          </ac:spMkLst>
        </pc:spChg>
        <pc:spChg chg="add mod">
          <ac:chgData name="צבי פישר" userId="e621ccdf-bd88-41c7-a14e-8cc32f9df813" providerId="ADAL" clId="{0939D5C8-0372-7644-95D5-7C273B3F9758}" dt="2020-05-05T14:09:29.145" v="726" actId="1076"/>
          <ac:spMkLst>
            <pc:docMk/>
            <pc:sldMk cId="287935036" sldId="268"/>
            <ac:spMk id="37" creationId="{1AD05A1F-1BB1-964A-AD9E-63C659AC80CB}"/>
          </ac:spMkLst>
        </pc:spChg>
        <pc:spChg chg="add del mod">
          <ac:chgData name="צבי פישר" userId="e621ccdf-bd88-41c7-a14e-8cc32f9df813" providerId="ADAL" clId="{0939D5C8-0372-7644-95D5-7C273B3F9758}" dt="2020-05-05T14:10:05.427" v="728" actId="478"/>
          <ac:spMkLst>
            <pc:docMk/>
            <pc:sldMk cId="287935036" sldId="268"/>
            <ac:spMk id="38" creationId="{E172F284-B447-B542-9DCE-4E45199FA12B}"/>
          </ac:spMkLst>
        </pc:spChg>
        <pc:spChg chg="add del mod">
          <ac:chgData name="צבי פישר" userId="e621ccdf-bd88-41c7-a14e-8cc32f9df813" providerId="ADAL" clId="{0939D5C8-0372-7644-95D5-7C273B3F9758}" dt="2020-05-05T14:13:27.907" v="735" actId="478"/>
          <ac:spMkLst>
            <pc:docMk/>
            <pc:sldMk cId="287935036" sldId="268"/>
            <ac:spMk id="39" creationId="{A925BF31-7E97-B34F-85E7-74D0C8DAAB68}"/>
          </ac:spMkLst>
        </pc:spChg>
        <pc:spChg chg="add del mod">
          <ac:chgData name="צבי פישר" userId="e621ccdf-bd88-41c7-a14e-8cc32f9df813" providerId="ADAL" clId="{0939D5C8-0372-7644-95D5-7C273B3F9758}" dt="2020-05-05T14:13:29.019" v="737"/>
          <ac:spMkLst>
            <pc:docMk/>
            <pc:sldMk cId="287935036" sldId="268"/>
            <ac:spMk id="40" creationId="{B1C31AF3-11F1-3240-B189-836B7372C0CC}"/>
          </ac:spMkLst>
        </pc:spChg>
        <pc:spChg chg="add mod">
          <ac:chgData name="צבי פישר" userId="e621ccdf-bd88-41c7-a14e-8cc32f9df813" providerId="ADAL" clId="{0939D5C8-0372-7644-95D5-7C273B3F9758}" dt="2020-05-05T14:15:13.460" v="775"/>
          <ac:spMkLst>
            <pc:docMk/>
            <pc:sldMk cId="287935036" sldId="268"/>
            <ac:spMk id="41" creationId="{9849000D-D23A-6049-8ACC-EA2CE365FA3D}"/>
          </ac:spMkLst>
        </pc:spChg>
        <pc:spChg chg="add mod">
          <ac:chgData name="צבי פישר" userId="e621ccdf-bd88-41c7-a14e-8cc32f9df813" providerId="ADAL" clId="{0939D5C8-0372-7644-95D5-7C273B3F9758}" dt="2020-05-05T14:16:20.515" v="785" actId="14100"/>
          <ac:spMkLst>
            <pc:docMk/>
            <pc:sldMk cId="287935036" sldId="268"/>
            <ac:spMk id="42" creationId="{5DFEE5FF-C985-B841-97FD-527DC6E900D8}"/>
          </ac:spMkLst>
        </pc:spChg>
        <pc:spChg chg="add mod">
          <ac:chgData name="צבי פישר" userId="e621ccdf-bd88-41c7-a14e-8cc32f9df813" providerId="ADAL" clId="{0939D5C8-0372-7644-95D5-7C273B3F9758}" dt="2020-05-05T14:17:48.222" v="809" actId="1076"/>
          <ac:spMkLst>
            <pc:docMk/>
            <pc:sldMk cId="287935036" sldId="268"/>
            <ac:spMk id="43" creationId="{6793D06E-147B-0F46-B6D6-EFD34AE18499}"/>
          </ac:spMkLst>
        </pc:spChg>
        <pc:spChg chg="add del mod">
          <ac:chgData name="צבי פישר" userId="e621ccdf-bd88-41c7-a14e-8cc32f9df813" providerId="ADAL" clId="{0939D5C8-0372-7644-95D5-7C273B3F9758}" dt="2020-05-05T15:24:46.647" v="1304"/>
          <ac:spMkLst>
            <pc:docMk/>
            <pc:sldMk cId="287935036" sldId="268"/>
            <ac:spMk id="44" creationId="{892FBA37-48EC-1F40-B65D-DA748861540F}"/>
          </ac:spMkLst>
        </pc:spChg>
        <pc:spChg chg="add mod">
          <ac:chgData name="צבי פישר" userId="e621ccdf-bd88-41c7-a14e-8cc32f9df813" providerId="ADAL" clId="{0939D5C8-0372-7644-95D5-7C273B3F9758}" dt="2020-05-05T15:26:41.575" v="1318" actId="1076"/>
          <ac:spMkLst>
            <pc:docMk/>
            <pc:sldMk cId="287935036" sldId="268"/>
            <ac:spMk id="45" creationId="{EA4F36FC-240D-B34D-8CD0-D2D811F950A5}"/>
          </ac:spMkLst>
        </pc:spChg>
        <pc:spChg chg="add mod">
          <ac:chgData name="צבי פישר" userId="e621ccdf-bd88-41c7-a14e-8cc32f9df813" providerId="ADAL" clId="{0939D5C8-0372-7644-95D5-7C273B3F9758}" dt="2020-05-05T15:26:49.047" v="1319" actId="1076"/>
          <ac:spMkLst>
            <pc:docMk/>
            <pc:sldMk cId="287935036" sldId="268"/>
            <ac:spMk id="46" creationId="{1E4B16DA-345B-104F-880A-1FAB56B22148}"/>
          </ac:spMkLst>
        </pc:spChg>
        <pc:grpChg chg="add mod">
          <ac:chgData name="צבי פישר" userId="e621ccdf-bd88-41c7-a14e-8cc32f9df813" providerId="ADAL" clId="{0939D5C8-0372-7644-95D5-7C273B3F9758}" dt="2020-05-05T14:05:17.617" v="698" actId="1076"/>
          <ac:grpSpMkLst>
            <pc:docMk/>
            <pc:sldMk cId="287935036" sldId="268"/>
            <ac:grpSpMk id="35" creationId="{E2973326-F359-9A47-AB49-6BB4214960C5}"/>
          </ac:grpSpMkLst>
        </pc:grpChg>
        <pc:cxnChg chg="add del mod">
          <ac:chgData name="צבי פישר" userId="e621ccdf-bd88-41c7-a14e-8cc32f9df813" providerId="ADAL" clId="{0939D5C8-0372-7644-95D5-7C273B3F9758}" dt="2020-05-05T14:04:39.545" v="691" actId="478"/>
          <ac:cxnSpMkLst>
            <pc:docMk/>
            <pc:sldMk cId="287935036" sldId="268"/>
            <ac:cxnSpMk id="12" creationId="{58320DBD-61FF-DD45-95C6-DBD7F52BD2EC}"/>
          </ac:cxnSpMkLst>
        </pc:cxnChg>
        <pc:cxnChg chg="del">
          <ac:chgData name="צבי פישר" userId="e621ccdf-bd88-41c7-a14e-8cc32f9df813" providerId="ADAL" clId="{0939D5C8-0372-7644-95D5-7C273B3F9758}" dt="2020-05-05T13:30:37.928" v="573" actId="478"/>
          <ac:cxnSpMkLst>
            <pc:docMk/>
            <pc:sldMk cId="287935036" sldId="268"/>
            <ac:cxnSpMk id="17" creationId="{4BC6D8D3-01B8-864A-ACC1-2A0CC76B568A}"/>
          </ac:cxnSpMkLst>
        </pc:cxnChg>
        <pc:cxnChg chg="del">
          <ac:chgData name="צבי פישר" userId="e621ccdf-bd88-41c7-a14e-8cc32f9df813" providerId="ADAL" clId="{0939D5C8-0372-7644-95D5-7C273B3F9758}" dt="2020-05-05T13:30:37.928" v="573" actId="478"/>
          <ac:cxnSpMkLst>
            <pc:docMk/>
            <pc:sldMk cId="287935036" sldId="268"/>
            <ac:cxnSpMk id="18" creationId="{C4D0D398-7508-CF46-8EE0-5658711D2E0C}"/>
          </ac:cxnSpMkLst>
        </pc:cxnChg>
        <pc:cxnChg chg="del">
          <ac:chgData name="צבי פישר" userId="e621ccdf-bd88-41c7-a14e-8cc32f9df813" providerId="ADAL" clId="{0939D5C8-0372-7644-95D5-7C273B3F9758}" dt="2020-05-05T13:30:37.928" v="573" actId="478"/>
          <ac:cxnSpMkLst>
            <pc:docMk/>
            <pc:sldMk cId="287935036" sldId="268"/>
            <ac:cxnSpMk id="22" creationId="{E17B88FB-D2FD-0944-9EB4-A3E81DF82064}"/>
          </ac:cxnSpMkLst>
        </pc:cxnChg>
        <pc:cxnChg chg="del mod">
          <ac:chgData name="צבי פישר" userId="e621ccdf-bd88-41c7-a14e-8cc32f9df813" providerId="ADAL" clId="{0939D5C8-0372-7644-95D5-7C273B3F9758}" dt="2020-05-05T13:30:37.928" v="573" actId="478"/>
          <ac:cxnSpMkLst>
            <pc:docMk/>
            <pc:sldMk cId="287935036" sldId="268"/>
            <ac:cxnSpMk id="23" creationId="{18B22FAD-7C37-7F45-B499-B3CB528DB7D0}"/>
          </ac:cxnSpMkLst>
        </pc:cxnChg>
        <pc:cxnChg chg="del">
          <ac:chgData name="צבי פישר" userId="e621ccdf-bd88-41c7-a14e-8cc32f9df813" providerId="ADAL" clId="{0939D5C8-0372-7644-95D5-7C273B3F9758}" dt="2020-05-05T13:30:37.928" v="573" actId="478"/>
          <ac:cxnSpMkLst>
            <pc:docMk/>
            <pc:sldMk cId="287935036" sldId="268"/>
            <ac:cxnSpMk id="28" creationId="{E808AAD7-8FB6-7F4D-8217-CA851138E06A}"/>
          </ac:cxnSpMkLst>
        </pc:cxnChg>
        <pc:cxnChg chg="del">
          <ac:chgData name="צבי פישר" userId="e621ccdf-bd88-41c7-a14e-8cc32f9df813" providerId="ADAL" clId="{0939D5C8-0372-7644-95D5-7C273B3F9758}" dt="2020-05-05T13:30:37.928" v="573" actId="478"/>
          <ac:cxnSpMkLst>
            <pc:docMk/>
            <pc:sldMk cId="287935036" sldId="268"/>
            <ac:cxnSpMk id="29" creationId="{9970607D-E70D-8F47-9136-8E142D7529BE}"/>
          </ac:cxnSpMkLst>
        </pc:cxnChg>
        <pc:cxnChg chg="add mod">
          <ac:chgData name="צבי פישר" userId="e621ccdf-bd88-41c7-a14e-8cc32f9df813" providerId="ADAL" clId="{0939D5C8-0372-7644-95D5-7C273B3F9758}" dt="2020-05-05T14:05:11.897" v="697" actId="164"/>
          <ac:cxnSpMkLst>
            <pc:docMk/>
            <pc:sldMk cId="287935036" sldId="268"/>
            <ac:cxnSpMk id="30" creationId="{11DF4A1D-DAA7-1142-BA45-73953763CF13}"/>
          </ac:cxnSpMkLst>
        </pc:cxnChg>
        <pc:cxnChg chg="add mod">
          <ac:chgData name="צבי פישר" userId="e621ccdf-bd88-41c7-a14e-8cc32f9df813" providerId="ADAL" clId="{0939D5C8-0372-7644-95D5-7C273B3F9758}" dt="2020-05-05T14:05:11.897" v="697" actId="164"/>
          <ac:cxnSpMkLst>
            <pc:docMk/>
            <pc:sldMk cId="287935036" sldId="268"/>
            <ac:cxnSpMk id="31" creationId="{B41DC3AA-89A8-5449-A265-AE2E9B78FD54}"/>
          </ac:cxnSpMkLst>
        </pc:cxnChg>
        <pc:cxnChg chg="add del mod">
          <ac:chgData name="צבי פישר" userId="e621ccdf-bd88-41c7-a14e-8cc32f9df813" providerId="ADAL" clId="{0939D5C8-0372-7644-95D5-7C273B3F9758}" dt="2020-05-05T14:07:12.530" v="710"/>
          <ac:cxnSpMkLst>
            <pc:docMk/>
            <pc:sldMk cId="287935036" sldId="268"/>
            <ac:cxnSpMk id="36" creationId="{C4A80561-E9AE-9C48-AE48-464B3D3CA0D1}"/>
          </ac:cxnSpMkLst>
        </pc:cxnChg>
      </pc:sldChg>
      <pc:sldChg chg="addSp delSp modSp add delAnim modAnim">
        <pc:chgData name="צבי פישר" userId="e621ccdf-bd88-41c7-a14e-8cc32f9df813" providerId="ADAL" clId="{0939D5C8-0372-7644-95D5-7C273B3F9758}" dt="2020-05-05T15:38:26.323" v="1333" actId="20577"/>
        <pc:sldMkLst>
          <pc:docMk/>
          <pc:sldMk cId="2734196842" sldId="269"/>
        </pc:sldMkLst>
        <pc:spChg chg="add mod">
          <ac:chgData name="צבי פישר" userId="e621ccdf-bd88-41c7-a14e-8cc32f9df813" providerId="ADAL" clId="{0939D5C8-0372-7644-95D5-7C273B3F9758}" dt="2020-05-05T15:04:08.490" v="1092" actId="1076"/>
          <ac:spMkLst>
            <pc:docMk/>
            <pc:sldMk cId="2734196842" sldId="269"/>
            <ac:spMk id="3" creationId="{6DAD7CB5-A49A-A840-AC8C-2767955A21DB}"/>
          </ac:spMkLst>
        </pc:spChg>
        <pc:spChg chg="add mod">
          <ac:chgData name="צבי פישר" userId="e621ccdf-bd88-41c7-a14e-8cc32f9df813" providerId="ADAL" clId="{0939D5C8-0372-7644-95D5-7C273B3F9758}" dt="2020-05-05T15:06:34.344" v="1148" actId="1076"/>
          <ac:spMkLst>
            <pc:docMk/>
            <pc:sldMk cId="2734196842" sldId="269"/>
            <ac:spMk id="4" creationId="{5068A0A6-E146-3644-9F56-51E216120EDD}"/>
          </ac:spMkLst>
        </pc:spChg>
        <pc:spChg chg="add del mod">
          <ac:chgData name="צבי פישר" userId="e621ccdf-bd88-41c7-a14e-8cc32f9df813" providerId="ADAL" clId="{0939D5C8-0372-7644-95D5-7C273B3F9758}" dt="2020-05-05T15:00:55.465" v="1068" actId="478"/>
          <ac:spMkLst>
            <pc:docMk/>
            <pc:sldMk cId="2734196842" sldId="269"/>
            <ac:spMk id="9" creationId="{9435AD43-E195-3C44-9E57-D2B355E7858E}"/>
          </ac:spMkLst>
        </pc:spChg>
        <pc:spChg chg="del">
          <ac:chgData name="צבי פישר" userId="e621ccdf-bd88-41c7-a14e-8cc32f9df813" providerId="ADAL" clId="{0939D5C8-0372-7644-95D5-7C273B3F9758}" dt="2020-05-05T14:54:31.597" v="1013" actId="478"/>
          <ac:spMkLst>
            <pc:docMk/>
            <pc:sldMk cId="2734196842" sldId="269"/>
            <ac:spMk id="10" creationId="{C00AFE99-2832-244E-A98F-CD20AA99DD90}"/>
          </ac:spMkLst>
        </pc:spChg>
        <pc:spChg chg="del">
          <ac:chgData name="צבי פישר" userId="e621ccdf-bd88-41c7-a14e-8cc32f9df813" providerId="ADAL" clId="{0939D5C8-0372-7644-95D5-7C273B3F9758}" dt="2020-05-05T14:54:37.022" v="1015" actId="478"/>
          <ac:spMkLst>
            <pc:docMk/>
            <pc:sldMk cId="2734196842" sldId="269"/>
            <ac:spMk id="11" creationId="{E5AE1F5D-77E9-7A48-98E7-69EB75ED1681}"/>
          </ac:spMkLst>
        </pc:spChg>
        <pc:spChg chg="mod">
          <ac:chgData name="צבי פישר" userId="e621ccdf-bd88-41c7-a14e-8cc32f9df813" providerId="ADAL" clId="{0939D5C8-0372-7644-95D5-7C273B3F9758}" dt="2020-05-05T15:07:23.863" v="1162" actId="1036"/>
          <ac:spMkLst>
            <pc:docMk/>
            <pc:sldMk cId="2734196842" sldId="269"/>
            <ac:spMk id="12" creationId="{A88728BE-9320-B14F-BAFF-0FE94AFB8BBB}"/>
          </ac:spMkLst>
        </pc:spChg>
        <pc:spChg chg="del">
          <ac:chgData name="צבי פישר" userId="e621ccdf-bd88-41c7-a14e-8cc32f9df813" providerId="ADAL" clId="{0939D5C8-0372-7644-95D5-7C273B3F9758}" dt="2020-05-05T14:55:19.648" v="1019" actId="478"/>
          <ac:spMkLst>
            <pc:docMk/>
            <pc:sldMk cId="2734196842" sldId="269"/>
            <ac:spMk id="13" creationId="{6EB4DDA3-14B8-CB4F-8507-E99EFAA394E4}"/>
          </ac:spMkLst>
        </pc:spChg>
        <pc:spChg chg="add mod">
          <ac:chgData name="צבי פישר" userId="e621ccdf-bd88-41c7-a14e-8cc32f9df813" providerId="ADAL" clId="{0939D5C8-0372-7644-95D5-7C273B3F9758}" dt="2020-05-05T15:04:45.959" v="1097" actId="108"/>
          <ac:spMkLst>
            <pc:docMk/>
            <pc:sldMk cId="2734196842" sldId="269"/>
            <ac:spMk id="15" creationId="{85C96057-C30B-114C-A137-EC02BBF98857}"/>
          </ac:spMkLst>
        </pc:spChg>
        <pc:spChg chg="add mod">
          <ac:chgData name="צבי פישר" userId="e621ccdf-bd88-41c7-a14e-8cc32f9df813" providerId="ADAL" clId="{0939D5C8-0372-7644-95D5-7C273B3F9758}" dt="2020-05-05T15:04:27.577" v="1096" actId="1076"/>
          <ac:spMkLst>
            <pc:docMk/>
            <pc:sldMk cId="2734196842" sldId="269"/>
            <ac:spMk id="16" creationId="{35944149-8AD7-384C-9A27-2E36ECC759E4}"/>
          </ac:spMkLst>
        </pc:spChg>
        <pc:spChg chg="add mod">
          <ac:chgData name="צבי פישר" userId="e621ccdf-bd88-41c7-a14e-8cc32f9df813" providerId="ADAL" clId="{0939D5C8-0372-7644-95D5-7C273B3F9758}" dt="2020-05-05T15:38:26.323" v="1333" actId="20577"/>
          <ac:spMkLst>
            <pc:docMk/>
            <pc:sldMk cId="2734196842" sldId="269"/>
            <ac:spMk id="17" creationId="{243DACE4-D9D1-D84F-8C22-AE30BEA598F5}"/>
          </ac:spMkLst>
        </pc:spChg>
        <pc:spChg chg="del mod">
          <ac:chgData name="צבי פישר" userId="e621ccdf-bd88-41c7-a14e-8cc32f9df813" providerId="ADAL" clId="{0939D5C8-0372-7644-95D5-7C273B3F9758}" dt="2020-05-05T14:55:16.668" v="1018" actId="478"/>
          <ac:spMkLst>
            <pc:docMk/>
            <pc:sldMk cId="2734196842" sldId="269"/>
            <ac:spMk id="21" creationId="{B7974B9D-B93B-C146-88EF-1DA92A256965}"/>
          </ac:spMkLst>
        </pc:spChg>
        <pc:picChg chg="del">
          <ac:chgData name="צבי פישר" userId="e621ccdf-bd88-41c7-a14e-8cc32f9df813" providerId="ADAL" clId="{0939D5C8-0372-7644-95D5-7C273B3F9758}" dt="2020-05-05T14:54:33.622" v="1014" actId="478"/>
          <ac:picMkLst>
            <pc:docMk/>
            <pc:sldMk cId="2734196842" sldId="269"/>
            <ac:picMk id="14" creationId="{4A047D7D-B52A-5541-8F8E-6F111D138231}"/>
          </ac:picMkLst>
        </pc:picChg>
      </pc:sldChg>
      <pc:sldChg chg="addSp delSp modSp add">
        <pc:chgData name="צבי פישר" userId="e621ccdf-bd88-41c7-a14e-8cc32f9df813" providerId="ADAL" clId="{0939D5C8-0372-7644-95D5-7C273B3F9758}" dt="2020-05-07T07:54:37.810" v="1388"/>
        <pc:sldMkLst>
          <pc:docMk/>
          <pc:sldMk cId="1535059888" sldId="270"/>
        </pc:sldMkLst>
        <pc:spChg chg="mod">
          <ac:chgData name="צבי פישר" userId="e621ccdf-bd88-41c7-a14e-8cc32f9df813" providerId="ADAL" clId="{0939D5C8-0372-7644-95D5-7C273B3F9758}" dt="2020-05-07T07:52:35.481" v="1383" actId="20577"/>
          <ac:spMkLst>
            <pc:docMk/>
            <pc:sldMk cId="1535059888" sldId="270"/>
            <ac:spMk id="4" creationId="{4CE6C5B1-FD2B-754C-A536-2A0394E80EFE}"/>
          </ac:spMkLst>
        </pc:spChg>
        <pc:picChg chg="mod">
          <ac:chgData name="צבי פישר" userId="e621ccdf-bd88-41c7-a14e-8cc32f9df813" providerId="ADAL" clId="{0939D5C8-0372-7644-95D5-7C273B3F9758}" dt="2020-05-07T07:54:19.178" v="1386" actId="1076"/>
          <ac:picMkLst>
            <pc:docMk/>
            <pc:sldMk cId="1535059888" sldId="270"/>
            <ac:picMk id="6" creationId="{3F44670A-D660-B74F-974B-9138C38725F0}"/>
          </ac:picMkLst>
        </pc:picChg>
        <pc:picChg chg="add del mod">
          <ac:chgData name="צבי פישר" userId="e621ccdf-bd88-41c7-a14e-8cc32f9df813" providerId="ADAL" clId="{0939D5C8-0372-7644-95D5-7C273B3F9758}" dt="2020-05-07T07:54:37.810" v="1388"/>
          <ac:picMkLst>
            <pc:docMk/>
            <pc:sldMk cId="1535059888" sldId="270"/>
            <ac:picMk id="9" creationId="{4906B5FD-4BBC-A64D-9840-CDBC18F46875}"/>
          </ac:picMkLst>
        </pc:picChg>
        <pc:picChg chg="del mod">
          <ac:chgData name="צבי פישר" userId="e621ccdf-bd88-41c7-a14e-8cc32f9df813" providerId="ADAL" clId="{0939D5C8-0372-7644-95D5-7C273B3F9758}" dt="2020-05-07T07:52:05.964" v="1378" actId="478"/>
          <ac:picMkLst>
            <pc:docMk/>
            <pc:sldMk cId="1535059888" sldId="270"/>
            <ac:picMk id="14" creationId="{67827DBB-97F8-2642-BB70-06188DB89EB8}"/>
          </ac:picMkLst>
        </pc:picChg>
        <pc:picChg chg="del mod">
          <ac:chgData name="צבי פישר" userId="e621ccdf-bd88-41c7-a14e-8cc32f9df813" providerId="ADAL" clId="{0939D5C8-0372-7644-95D5-7C273B3F9758}" dt="2020-05-07T07:52:01.934" v="1377" actId="478"/>
          <ac:picMkLst>
            <pc:docMk/>
            <pc:sldMk cId="1535059888" sldId="270"/>
            <ac:picMk id="18" creationId="{A1A36D13-7EE8-DA45-94BC-5B4D521B0E5C}"/>
          </ac:picMkLst>
        </pc:picChg>
        <pc:picChg chg="add del mod">
          <ac:chgData name="צבי פישר" userId="e621ccdf-bd88-41c7-a14e-8cc32f9df813" providerId="ADAL" clId="{0939D5C8-0372-7644-95D5-7C273B3F9758}" dt="2020-05-07T07:51:59.107" v="1376" actId="478"/>
          <ac:picMkLst>
            <pc:docMk/>
            <pc:sldMk cId="1535059888" sldId="270"/>
            <ac:picMk id="35" creationId="{3D0DE146-D426-9A46-BD27-CDA370942A02}"/>
          </ac:picMkLst>
        </pc:picChg>
      </pc:sldChg>
      <pc:sldChg chg="add del">
        <pc:chgData name="צבי פישר" userId="e621ccdf-bd88-41c7-a14e-8cc32f9df813" providerId="ADAL" clId="{0939D5C8-0372-7644-95D5-7C273B3F9758}" dt="2020-05-07T08:30:24.260" v="1483" actId="2696"/>
        <pc:sldMkLst>
          <pc:docMk/>
          <pc:sldMk cId="1949226210" sldId="271"/>
        </pc:sldMkLst>
      </pc:sldChg>
      <pc:sldChg chg="add del">
        <pc:chgData name="צבי פישר" userId="e621ccdf-bd88-41c7-a14e-8cc32f9df813" providerId="ADAL" clId="{0939D5C8-0372-7644-95D5-7C273B3F9758}" dt="2020-05-07T08:30:27.541" v="1484" actId="2696"/>
        <pc:sldMkLst>
          <pc:docMk/>
          <pc:sldMk cId="2091216244" sldId="272"/>
        </pc:sldMkLst>
      </pc:sldChg>
      <pc:sldChg chg="addSp delSp modSp add">
        <pc:chgData name="צבי פישר" userId="e621ccdf-bd88-41c7-a14e-8cc32f9df813" providerId="ADAL" clId="{0939D5C8-0372-7644-95D5-7C273B3F9758}" dt="2020-05-07T07:57:26.462" v="1415" actId="478"/>
        <pc:sldMkLst>
          <pc:docMk/>
          <pc:sldMk cId="2450792321" sldId="273"/>
        </pc:sldMkLst>
        <pc:spChg chg="add del mod">
          <ac:chgData name="צבי פישר" userId="e621ccdf-bd88-41c7-a14e-8cc32f9df813" providerId="ADAL" clId="{0939D5C8-0372-7644-95D5-7C273B3F9758}" dt="2020-05-07T07:57:11.364" v="1413" actId="478"/>
          <ac:spMkLst>
            <pc:docMk/>
            <pc:sldMk cId="2450792321" sldId="273"/>
            <ac:spMk id="2" creationId="{D4E1BFDA-FCED-4C30-92CF-679363E1252C}"/>
          </ac:spMkLst>
        </pc:spChg>
        <pc:spChg chg="mod">
          <ac:chgData name="צבי פישר" userId="e621ccdf-bd88-41c7-a14e-8cc32f9df813" providerId="ADAL" clId="{0939D5C8-0372-7644-95D5-7C273B3F9758}" dt="2020-05-07T07:57:06.618" v="1410" actId="20577"/>
          <ac:spMkLst>
            <pc:docMk/>
            <pc:sldMk cId="2450792321" sldId="273"/>
            <ac:spMk id="4" creationId="{4CE6C5B1-FD2B-754C-A536-2A0394E80EFE}"/>
          </ac:spMkLst>
        </pc:spChg>
        <pc:spChg chg="del">
          <ac:chgData name="צבי פישר" userId="e621ccdf-bd88-41c7-a14e-8cc32f9df813" providerId="ADAL" clId="{0939D5C8-0372-7644-95D5-7C273B3F9758}" dt="2020-05-07T07:57:15.945" v="1414" actId="478"/>
          <ac:spMkLst>
            <pc:docMk/>
            <pc:sldMk cId="2450792321" sldId="273"/>
            <ac:spMk id="5" creationId="{EC002D73-3734-4233-A335-E4BE3E017B12}"/>
          </ac:spMkLst>
        </pc:spChg>
        <pc:spChg chg="add del mod">
          <ac:chgData name="צבי פישר" userId="e621ccdf-bd88-41c7-a14e-8cc32f9df813" providerId="ADAL" clId="{0939D5C8-0372-7644-95D5-7C273B3F9758}" dt="2020-05-07T07:57:11.364" v="1413" actId="478"/>
          <ac:spMkLst>
            <pc:docMk/>
            <pc:sldMk cId="2450792321" sldId="273"/>
            <ac:spMk id="9" creationId="{B56E38A0-3FF1-2048-A8C4-F5EABCFE8B59}"/>
          </ac:spMkLst>
        </pc:spChg>
        <pc:picChg chg="add del">
          <ac:chgData name="צבי פישר" userId="e621ccdf-bd88-41c7-a14e-8cc32f9df813" providerId="ADAL" clId="{0939D5C8-0372-7644-95D5-7C273B3F9758}" dt="2020-05-07T07:57:26.462" v="1415" actId="478"/>
          <ac:picMkLst>
            <pc:docMk/>
            <pc:sldMk cId="2450792321" sldId="273"/>
            <ac:picMk id="6" creationId="{3F44670A-D660-B74F-974B-9138C38725F0}"/>
          </ac:picMkLst>
        </pc:picChg>
        <pc:picChg chg="add del mod">
          <ac:chgData name="צבי פישר" userId="e621ccdf-bd88-41c7-a14e-8cc32f9df813" providerId="ADAL" clId="{0939D5C8-0372-7644-95D5-7C273B3F9758}" dt="2020-05-07T07:56:50.241" v="1406"/>
          <ac:picMkLst>
            <pc:docMk/>
            <pc:sldMk cId="2450792321" sldId="273"/>
            <ac:picMk id="7" creationId="{BE1DC7E7-638D-0248-9CAE-55CE628086E1}"/>
          </ac:picMkLst>
        </pc:picChg>
        <pc:picChg chg="add mod">
          <ac:chgData name="צבי פישר" userId="e621ccdf-bd88-41c7-a14e-8cc32f9df813" providerId="ADAL" clId="{0939D5C8-0372-7644-95D5-7C273B3F9758}" dt="2020-05-07T07:56:58.685" v="1409" actId="1076"/>
          <ac:picMkLst>
            <pc:docMk/>
            <pc:sldMk cId="2450792321" sldId="273"/>
            <ac:picMk id="8" creationId="{043FC926-A08B-1D48-9C84-1E0031DE47AE}"/>
          </ac:picMkLst>
        </pc:picChg>
      </pc:sldChg>
      <pc:sldChg chg="addSp delSp modSp add">
        <pc:chgData name="צבי פישר" userId="e621ccdf-bd88-41c7-a14e-8cc32f9df813" providerId="ADAL" clId="{0939D5C8-0372-7644-95D5-7C273B3F9758}" dt="2020-05-07T08:28:42.482" v="1482" actId="688"/>
        <pc:sldMkLst>
          <pc:docMk/>
          <pc:sldMk cId="2738129251" sldId="274"/>
        </pc:sldMkLst>
        <pc:spChg chg="add mod">
          <ac:chgData name="צבי פישר" userId="e621ccdf-bd88-41c7-a14e-8cc32f9df813" providerId="ADAL" clId="{0939D5C8-0372-7644-95D5-7C273B3F9758}" dt="2020-05-07T08:28:42.482" v="1482" actId="688"/>
          <ac:spMkLst>
            <pc:docMk/>
            <pc:sldMk cId="2738129251" sldId="274"/>
            <ac:spMk id="3" creationId="{AD8AA579-B664-5C4A-803F-AB604218FB8B}"/>
          </ac:spMkLst>
        </pc:spChg>
        <pc:spChg chg="mod">
          <ac:chgData name="צבי פישר" userId="e621ccdf-bd88-41c7-a14e-8cc32f9df813" providerId="ADAL" clId="{0939D5C8-0372-7644-95D5-7C273B3F9758}" dt="2020-05-07T07:58:07.280" v="1418"/>
          <ac:spMkLst>
            <pc:docMk/>
            <pc:sldMk cId="2738129251" sldId="274"/>
            <ac:spMk id="4" creationId="{4CE6C5B1-FD2B-754C-A536-2A0394E80EFE}"/>
          </ac:spMkLst>
        </pc:spChg>
        <pc:picChg chg="add mod">
          <ac:chgData name="צבי פישר" userId="e621ccdf-bd88-41c7-a14e-8cc32f9df813" providerId="ADAL" clId="{0939D5C8-0372-7644-95D5-7C273B3F9758}" dt="2020-05-07T07:58:30.746" v="1422" actId="1076"/>
          <ac:picMkLst>
            <pc:docMk/>
            <pc:sldMk cId="2738129251" sldId="274"/>
            <ac:picMk id="5" creationId="{B71B5295-5897-B541-B45A-57D4787193AB}"/>
          </ac:picMkLst>
        </pc:picChg>
        <pc:picChg chg="del">
          <ac:chgData name="צבי פישר" userId="e621ccdf-bd88-41c7-a14e-8cc32f9df813" providerId="ADAL" clId="{0939D5C8-0372-7644-95D5-7C273B3F9758}" dt="2020-05-07T07:58:20.264" v="1419" actId="478"/>
          <ac:picMkLst>
            <pc:docMk/>
            <pc:sldMk cId="2738129251" sldId="274"/>
            <ac:picMk id="8" creationId="{043FC926-A08B-1D48-9C84-1E0031DE47AE}"/>
          </ac:picMkLst>
        </pc:picChg>
      </pc:sldChg>
      <pc:sldChg chg="add del">
        <pc:chgData name="צבי פישר" userId="e621ccdf-bd88-41c7-a14e-8cc32f9df813" providerId="ADAL" clId="{0939D5C8-0372-7644-95D5-7C273B3F9758}" dt="2020-05-07T08:30:33.458" v="1486" actId="2696"/>
        <pc:sldMkLst>
          <pc:docMk/>
          <pc:sldMk cId="2603408018" sldId="275"/>
        </pc:sldMkLst>
      </pc:sldChg>
      <pc:sldChg chg="addSp delSp modSp add ord modAnim">
        <pc:chgData name="צבי פישר" userId="e621ccdf-bd88-41c7-a14e-8cc32f9df813" providerId="ADAL" clId="{0939D5C8-0372-7644-95D5-7C273B3F9758}" dt="2020-05-07T08:48:16.011" v="1932"/>
        <pc:sldMkLst>
          <pc:docMk/>
          <pc:sldMk cId="3353629021" sldId="275"/>
        </pc:sldMkLst>
        <pc:spChg chg="mod">
          <ac:chgData name="צבי פישר" userId="e621ccdf-bd88-41c7-a14e-8cc32f9df813" providerId="ADAL" clId="{0939D5C8-0372-7644-95D5-7C273B3F9758}" dt="2020-05-07T08:48:16.011" v="1932"/>
          <ac:spMkLst>
            <pc:docMk/>
            <pc:sldMk cId="3353629021" sldId="275"/>
            <ac:spMk id="2" creationId="{D4E1BFDA-FCED-4C30-92CF-679363E1252C}"/>
          </ac:spMkLst>
        </pc:spChg>
        <pc:spChg chg="mod">
          <ac:chgData name="צבי פישר" userId="e621ccdf-bd88-41c7-a14e-8cc32f9df813" providerId="ADAL" clId="{0939D5C8-0372-7644-95D5-7C273B3F9758}" dt="2020-05-07T08:39:38.993" v="1764" actId="1076"/>
          <ac:spMkLst>
            <pc:docMk/>
            <pc:sldMk cId="3353629021" sldId="275"/>
            <ac:spMk id="4" creationId="{4CE6C5B1-FD2B-754C-A536-2A0394E80EFE}"/>
          </ac:spMkLst>
        </pc:spChg>
        <pc:spChg chg="add mod">
          <ac:chgData name="צבי פישר" userId="e621ccdf-bd88-41c7-a14e-8cc32f9df813" providerId="ADAL" clId="{0939D5C8-0372-7644-95D5-7C273B3F9758}" dt="2020-05-07T08:37:07.516" v="1673" actId="14100"/>
          <ac:spMkLst>
            <pc:docMk/>
            <pc:sldMk cId="3353629021" sldId="275"/>
            <ac:spMk id="9" creationId="{A16ABE54-EE09-1042-84B1-D519D9D26DD7}"/>
          </ac:spMkLst>
        </pc:spChg>
        <pc:spChg chg="add mod">
          <ac:chgData name="צבי פישר" userId="e621ccdf-bd88-41c7-a14e-8cc32f9df813" providerId="ADAL" clId="{0939D5C8-0372-7644-95D5-7C273B3F9758}" dt="2020-05-07T08:37:23.492" v="1678" actId="1076"/>
          <ac:spMkLst>
            <pc:docMk/>
            <pc:sldMk cId="3353629021" sldId="275"/>
            <ac:spMk id="10" creationId="{1A4579BE-0099-164F-AA4C-9DA228369125}"/>
          </ac:spMkLst>
        </pc:spChg>
        <pc:spChg chg="add del mod">
          <ac:chgData name="צבי פישר" userId="e621ccdf-bd88-41c7-a14e-8cc32f9df813" providerId="ADAL" clId="{0939D5C8-0372-7644-95D5-7C273B3F9758}" dt="2020-05-07T08:38:25.650" v="1682"/>
          <ac:spMkLst>
            <pc:docMk/>
            <pc:sldMk cId="3353629021" sldId="275"/>
            <ac:spMk id="11" creationId="{D3D4C854-8450-7041-B82D-9677390C37EB}"/>
          </ac:spMkLst>
        </pc:spChg>
        <pc:spChg chg="add del mod">
          <ac:chgData name="צבי פישר" userId="e621ccdf-bd88-41c7-a14e-8cc32f9df813" providerId="ADAL" clId="{0939D5C8-0372-7644-95D5-7C273B3F9758}" dt="2020-05-07T08:48:13.187" v="1931" actId="478"/>
          <ac:spMkLst>
            <pc:docMk/>
            <pc:sldMk cId="3353629021" sldId="275"/>
            <ac:spMk id="12" creationId="{821FC711-FA31-D046-BE1E-8A9688259589}"/>
          </ac:spMkLst>
        </pc:spChg>
        <pc:picChg chg="add mod">
          <ac:chgData name="צבי פישר" userId="e621ccdf-bd88-41c7-a14e-8cc32f9df813" providerId="ADAL" clId="{0939D5C8-0372-7644-95D5-7C273B3F9758}" dt="2020-05-07T08:32:59.350" v="1579" actId="1037"/>
          <ac:picMkLst>
            <pc:docMk/>
            <pc:sldMk cId="3353629021" sldId="275"/>
            <ac:picMk id="6" creationId="{1B7A9462-12C9-4742-981E-CF19B39D842A}"/>
          </ac:picMkLst>
        </pc:picChg>
        <pc:picChg chg="add mod">
          <ac:chgData name="צבי פישר" userId="e621ccdf-bd88-41c7-a14e-8cc32f9df813" providerId="ADAL" clId="{0939D5C8-0372-7644-95D5-7C273B3F9758}" dt="2020-05-07T08:32:15.515" v="1559" actId="962"/>
          <ac:picMkLst>
            <pc:docMk/>
            <pc:sldMk cId="3353629021" sldId="275"/>
            <ac:picMk id="8" creationId="{36D03422-ABFD-A74D-A831-E293C4ABBF2D}"/>
          </ac:picMkLst>
        </pc:picChg>
      </pc:sldChg>
      <pc:sldChg chg="addSp delSp modSp add delAnim modAnim">
        <pc:chgData name="צבי פישר" userId="e621ccdf-bd88-41c7-a14e-8cc32f9df813" providerId="ADAL" clId="{0939D5C8-0372-7644-95D5-7C273B3F9758}" dt="2020-05-07T08:48:04.180" v="1929" actId="20577"/>
        <pc:sldMkLst>
          <pc:docMk/>
          <pc:sldMk cId="2226546981" sldId="276"/>
        </pc:sldMkLst>
        <pc:spChg chg="mod">
          <ac:chgData name="צבי פישר" userId="e621ccdf-bd88-41c7-a14e-8cc32f9df813" providerId="ADAL" clId="{0939D5C8-0372-7644-95D5-7C273B3F9758}" dt="2020-05-07T08:48:04.180" v="1929" actId="20577"/>
          <ac:spMkLst>
            <pc:docMk/>
            <pc:sldMk cId="2226546981" sldId="276"/>
            <ac:spMk id="2" creationId="{D4E1BFDA-FCED-4C30-92CF-679363E1252C}"/>
          </ac:spMkLst>
        </pc:spChg>
        <pc:spChg chg="mod">
          <ac:chgData name="צבי פישר" userId="e621ccdf-bd88-41c7-a14e-8cc32f9df813" providerId="ADAL" clId="{0939D5C8-0372-7644-95D5-7C273B3F9758}" dt="2020-05-07T08:40:17.452" v="1826" actId="20577"/>
          <ac:spMkLst>
            <pc:docMk/>
            <pc:sldMk cId="2226546981" sldId="276"/>
            <ac:spMk id="4" creationId="{4CE6C5B1-FD2B-754C-A536-2A0394E80EFE}"/>
          </ac:spMkLst>
        </pc:spChg>
        <pc:spChg chg="del">
          <ac:chgData name="צבי פישר" userId="e621ccdf-bd88-41c7-a14e-8cc32f9df813" providerId="ADAL" clId="{0939D5C8-0372-7644-95D5-7C273B3F9758}" dt="2020-05-07T08:40:21.837" v="1827" actId="478"/>
          <ac:spMkLst>
            <pc:docMk/>
            <pc:sldMk cId="2226546981" sldId="276"/>
            <ac:spMk id="9" creationId="{A16ABE54-EE09-1042-84B1-D519D9D26DD7}"/>
          </ac:spMkLst>
        </pc:spChg>
        <pc:spChg chg="del">
          <ac:chgData name="צבי פישר" userId="e621ccdf-bd88-41c7-a14e-8cc32f9df813" providerId="ADAL" clId="{0939D5C8-0372-7644-95D5-7C273B3F9758}" dt="2020-05-07T08:40:24.305" v="1828" actId="478"/>
          <ac:spMkLst>
            <pc:docMk/>
            <pc:sldMk cId="2226546981" sldId="276"/>
            <ac:spMk id="10" creationId="{1A4579BE-0099-164F-AA4C-9DA228369125}"/>
          </ac:spMkLst>
        </pc:spChg>
        <pc:spChg chg="add mod">
          <ac:chgData name="צבי פישר" userId="e621ccdf-bd88-41c7-a14e-8cc32f9df813" providerId="ADAL" clId="{0939D5C8-0372-7644-95D5-7C273B3F9758}" dt="2020-05-07T08:47:09.956" v="1915" actId="1076"/>
          <ac:spMkLst>
            <pc:docMk/>
            <pc:sldMk cId="2226546981" sldId="276"/>
            <ac:spMk id="24" creationId="{FA000A93-97DC-F544-AC19-89C2806F7AA2}"/>
          </ac:spMkLst>
        </pc:spChg>
        <pc:picChg chg="add del mod">
          <ac:chgData name="צבי פישר" userId="e621ccdf-bd88-41c7-a14e-8cc32f9df813" providerId="ADAL" clId="{0939D5C8-0372-7644-95D5-7C273B3F9758}" dt="2020-05-07T08:45:30.146" v="1858" actId="931"/>
          <ac:picMkLst>
            <pc:docMk/>
            <pc:sldMk cId="2226546981" sldId="276"/>
            <ac:picMk id="19" creationId="{187342B0-EF53-7444-BC9F-BA34B0C78D0B}"/>
          </ac:picMkLst>
        </pc:picChg>
        <pc:picChg chg="add del mod">
          <ac:chgData name="צבי פישר" userId="e621ccdf-bd88-41c7-a14e-8cc32f9df813" providerId="ADAL" clId="{0939D5C8-0372-7644-95D5-7C273B3F9758}" dt="2020-05-07T08:45:30.146" v="1858" actId="931"/>
          <ac:picMkLst>
            <pc:docMk/>
            <pc:sldMk cId="2226546981" sldId="276"/>
            <ac:picMk id="21" creationId="{80DB8D7B-3ED0-A045-9A7B-4CB1F21F28D4}"/>
          </ac:picMkLst>
        </pc:picChg>
        <pc:picChg chg="add mod">
          <ac:chgData name="צבי פישר" userId="e621ccdf-bd88-41c7-a14e-8cc32f9df813" providerId="ADAL" clId="{0939D5C8-0372-7644-95D5-7C273B3F9758}" dt="2020-05-07T08:45:50.675" v="1861" actId="1076"/>
          <ac:picMkLst>
            <pc:docMk/>
            <pc:sldMk cId="2226546981" sldId="276"/>
            <ac:picMk id="23" creationId="{249D053F-918A-5449-9EC9-C7FFB5702A19}"/>
          </ac:picMkLst>
        </pc:picChg>
        <pc:cxnChg chg="add mod">
          <ac:chgData name="צבי פישר" userId="e621ccdf-bd88-41c7-a14e-8cc32f9df813" providerId="ADAL" clId="{0939D5C8-0372-7644-95D5-7C273B3F9758}" dt="2020-05-07T08:42:09.292" v="1841" actId="692"/>
          <ac:cxnSpMkLst>
            <pc:docMk/>
            <pc:sldMk cId="2226546981" sldId="276"/>
            <ac:cxnSpMk id="7" creationId="{8531EA09-1627-7644-92B9-FA21F2027274}"/>
          </ac:cxnSpMkLst>
        </pc:cxnChg>
        <pc:cxnChg chg="add mod">
          <ac:chgData name="צבי פישר" userId="e621ccdf-bd88-41c7-a14e-8cc32f9df813" providerId="ADAL" clId="{0939D5C8-0372-7644-95D5-7C273B3F9758}" dt="2020-05-07T08:42:46.665" v="1850" actId="14100"/>
          <ac:cxnSpMkLst>
            <pc:docMk/>
            <pc:sldMk cId="2226546981" sldId="276"/>
            <ac:cxnSpMk id="11" creationId="{13E703E5-C54F-1D4B-8CDC-722C26F28D4F}"/>
          </ac:cxnSpMkLst>
        </pc:cxnChg>
        <pc:cxnChg chg="add mod">
          <ac:chgData name="צבי פישר" userId="e621ccdf-bd88-41c7-a14e-8cc32f9df813" providerId="ADAL" clId="{0939D5C8-0372-7644-95D5-7C273B3F9758}" dt="2020-05-07T08:42:40.884" v="1849" actId="14100"/>
          <ac:cxnSpMkLst>
            <pc:docMk/>
            <pc:sldMk cId="2226546981" sldId="276"/>
            <ac:cxnSpMk id="12" creationId="{3997193E-50C5-1845-B836-85D94E080539}"/>
          </ac:cxnSpMkLst>
        </pc:cxnChg>
        <pc:cxnChg chg="add mod">
          <ac:chgData name="צבי פישר" userId="e621ccdf-bd88-41c7-a14e-8cc32f9df813" providerId="ADAL" clId="{0939D5C8-0372-7644-95D5-7C273B3F9758}" dt="2020-05-07T08:42:33.243" v="1847" actId="14100"/>
          <ac:cxnSpMkLst>
            <pc:docMk/>
            <pc:sldMk cId="2226546981" sldId="276"/>
            <ac:cxnSpMk id="13" creationId="{9D7C9CBD-6113-8648-9D92-7F459F14387A}"/>
          </ac:cxnSpMkLst>
        </pc:cxnChg>
      </pc:sldChg>
      <pc:sldChg chg="delSp modSp add del delAnim">
        <pc:chgData name="צבי פישר" userId="e621ccdf-bd88-41c7-a14e-8cc32f9df813" providerId="ADAL" clId="{0939D5C8-0372-7644-95D5-7C273B3F9758}" dt="2020-05-07T08:39:46.538" v="1765" actId="2696"/>
        <pc:sldMkLst>
          <pc:docMk/>
          <pc:sldMk cId="2577194297" sldId="276"/>
        </pc:sldMkLst>
        <pc:spChg chg="mod">
          <ac:chgData name="צבי פישר" userId="e621ccdf-bd88-41c7-a14e-8cc32f9df813" providerId="ADAL" clId="{0939D5C8-0372-7644-95D5-7C273B3F9758}" dt="2020-05-07T08:38:55.825" v="1747" actId="20577"/>
          <ac:spMkLst>
            <pc:docMk/>
            <pc:sldMk cId="2577194297" sldId="276"/>
            <ac:spMk id="4" creationId="{4CE6C5B1-FD2B-754C-A536-2A0394E80EFE}"/>
          </ac:spMkLst>
        </pc:spChg>
        <pc:spChg chg="del">
          <ac:chgData name="צבי פישר" userId="e621ccdf-bd88-41c7-a14e-8cc32f9df813" providerId="ADAL" clId="{0939D5C8-0372-7644-95D5-7C273B3F9758}" dt="2020-05-07T08:39:18.357" v="1748" actId="478"/>
          <ac:spMkLst>
            <pc:docMk/>
            <pc:sldMk cId="2577194297" sldId="276"/>
            <ac:spMk id="9" creationId="{A16ABE54-EE09-1042-84B1-D519D9D26DD7}"/>
          </ac:spMkLst>
        </pc:spChg>
        <pc:spChg chg="del">
          <ac:chgData name="צבי פישר" userId="e621ccdf-bd88-41c7-a14e-8cc32f9df813" providerId="ADAL" clId="{0939D5C8-0372-7644-95D5-7C273B3F9758}" dt="2020-05-07T08:39:20.360" v="1749" actId="478"/>
          <ac:spMkLst>
            <pc:docMk/>
            <pc:sldMk cId="2577194297" sldId="276"/>
            <ac:spMk id="10" creationId="{1A4579BE-0099-164F-AA4C-9DA228369125}"/>
          </ac:spMkLst>
        </pc:spChg>
        <pc:picChg chg="mod">
          <ac:chgData name="צבי פישר" userId="e621ccdf-bd88-41c7-a14e-8cc32f9df813" providerId="ADAL" clId="{0939D5C8-0372-7644-95D5-7C273B3F9758}" dt="2020-05-07T08:39:31.907" v="1763" actId="1036"/>
          <ac:picMkLst>
            <pc:docMk/>
            <pc:sldMk cId="2577194297" sldId="276"/>
            <ac:picMk id="6" creationId="{1B7A9462-12C9-4742-981E-CF19B39D842A}"/>
          </ac:picMkLst>
        </pc:picChg>
        <pc:picChg chg="mod">
          <ac:chgData name="צבי פישר" userId="e621ccdf-bd88-41c7-a14e-8cc32f9df813" providerId="ADAL" clId="{0939D5C8-0372-7644-95D5-7C273B3F9758}" dt="2020-05-07T08:39:31.907" v="1763" actId="1036"/>
          <ac:picMkLst>
            <pc:docMk/>
            <pc:sldMk cId="2577194297" sldId="276"/>
            <ac:picMk id="8" creationId="{36D03422-ABFD-A74D-A831-E293C4ABBF2D}"/>
          </ac:picMkLst>
        </pc:picChg>
      </pc:sldChg>
      <pc:sldChg chg="addSp delSp modSp add delAnim">
        <pc:chgData name="צבי פישר" userId="e621ccdf-bd88-41c7-a14e-8cc32f9df813" providerId="ADAL" clId="{0939D5C8-0372-7644-95D5-7C273B3F9758}" dt="2020-05-07T08:54:03.901" v="2188"/>
        <pc:sldMkLst>
          <pc:docMk/>
          <pc:sldMk cId="4241855472" sldId="277"/>
        </pc:sldMkLst>
        <pc:spChg chg="mod">
          <ac:chgData name="צבי פישר" userId="e621ccdf-bd88-41c7-a14e-8cc32f9df813" providerId="ADAL" clId="{0939D5C8-0372-7644-95D5-7C273B3F9758}" dt="2020-05-07T08:50:51.181" v="1977" actId="5793"/>
          <ac:spMkLst>
            <pc:docMk/>
            <pc:sldMk cId="4241855472" sldId="277"/>
            <ac:spMk id="2" creationId="{D4E1BFDA-FCED-4C30-92CF-679363E1252C}"/>
          </ac:spMkLst>
        </pc:spChg>
        <pc:spChg chg="add del mod">
          <ac:chgData name="צבי פישר" userId="e621ccdf-bd88-41c7-a14e-8cc32f9df813" providerId="ADAL" clId="{0939D5C8-0372-7644-95D5-7C273B3F9758}" dt="2020-05-07T08:54:03.901" v="2188"/>
          <ac:spMkLst>
            <pc:docMk/>
            <pc:sldMk cId="4241855472" sldId="277"/>
            <ac:spMk id="3" creationId="{464B97C9-56D0-2E45-8551-87CED6B0698B}"/>
          </ac:spMkLst>
        </pc:spChg>
        <pc:spChg chg="mod">
          <ac:chgData name="צבי פישר" userId="e621ccdf-bd88-41c7-a14e-8cc32f9df813" providerId="ADAL" clId="{0939D5C8-0372-7644-95D5-7C273B3F9758}" dt="2020-05-07T08:52:17.317" v="2186" actId="5793"/>
          <ac:spMkLst>
            <pc:docMk/>
            <pc:sldMk cId="4241855472" sldId="277"/>
            <ac:spMk id="4" creationId="{4CE6C5B1-FD2B-754C-A536-2A0394E80EFE}"/>
          </ac:spMkLst>
        </pc:spChg>
        <pc:spChg chg="del">
          <ac:chgData name="צבי פישר" userId="e621ccdf-bd88-41c7-a14e-8cc32f9df813" providerId="ADAL" clId="{0939D5C8-0372-7644-95D5-7C273B3F9758}" dt="2020-05-07T08:50:21.167" v="1935" actId="478"/>
          <ac:spMkLst>
            <pc:docMk/>
            <pc:sldMk cId="4241855472" sldId="277"/>
            <ac:spMk id="24" creationId="{FA000A93-97DC-F544-AC19-89C2806F7AA2}"/>
          </ac:spMkLst>
        </pc:spChg>
        <pc:picChg chg="del">
          <ac:chgData name="צבי פישר" userId="e621ccdf-bd88-41c7-a14e-8cc32f9df813" providerId="ADAL" clId="{0939D5C8-0372-7644-95D5-7C273B3F9758}" dt="2020-05-07T08:50:21.167" v="1935" actId="478"/>
          <ac:picMkLst>
            <pc:docMk/>
            <pc:sldMk cId="4241855472" sldId="277"/>
            <ac:picMk id="6" creationId="{1B7A9462-12C9-4742-981E-CF19B39D842A}"/>
          </ac:picMkLst>
        </pc:picChg>
        <pc:picChg chg="del">
          <ac:chgData name="צבי פישר" userId="e621ccdf-bd88-41c7-a14e-8cc32f9df813" providerId="ADAL" clId="{0939D5C8-0372-7644-95D5-7C273B3F9758}" dt="2020-05-07T08:50:15.803" v="1934" actId="478"/>
          <ac:picMkLst>
            <pc:docMk/>
            <pc:sldMk cId="4241855472" sldId="277"/>
            <ac:picMk id="8" creationId="{36D03422-ABFD-A74D-A831-E293C4ABBF2D}"/>
          </ac:picMkLst>
        </pc:picChg>
        <pc:picChg chg="del">
          <ac:chgData name="צבי פישר" userId="e621ccdf-bd88-41c7-a14e-8cc32f9df813" providerId="ADAL" clId="{0939D5C8-0372-7644-95D5-7C273B3F9758}" dt="2020-05-07T08:50:23.767" v="1936" actId="478"/>
          <ac:picMkLst>
            <pc:docMk/>
            <pc:sldMk cId="4241855472" sldId="277"/>
            <ac:picMk id="23" creationId="{249D053F-918A-5449-9EC9-C7FFB5702A19}"/>
          </ac:picMkLst>
        </pc:picChg>
        <pc:cxnChg chg="del">
          <ac:chgData name="צבי פישר" userId="e621ccdf-bd88-41c7-a14e-8cc32f9df813" providerId="ADAL" clId="{0939D5C8-0372-7644-95D5-7C273B3F9758}" dt="2020-05-07T08:50:21.167" v="1935" actId="478"/>
          <ac:cxnSpMkLst>
            <pc:docMk/>
            <pc:sldMk cId="4241855472" sldId="277"/>
            <ac:cxnSpMk id="7" creationId="{8531EA09-1627-7644-92B9-FA21F2027274}"/>
          </ac:cxnSpMkLst>
        </pc:cxnChg>
        <pc:cxnChg chg="del">
          <ac:chgData name="צבי פישר" userId="e621ccdf-bd88-41c7-a14e-8cc32f9df813" providerId="ADAL" clId="{0939D5C8-0372-7644-95D5-7C273B3F9758}" dt="2020-05-07T08:50:21.167" v="1935" actId="478"/>
          <ac:cxnSpMkLst>
            <pc:docMk/>
            <pc:sldMk cId="4241855472" sldId="277"/>
            <ac:cxnSpMk id="11" creationId="{13E703E5-C54F-1D4B-8CDC-722C26F28D4F}"/>
          </ac:cxnSpMkLst>
        </pc:cxnChg>
        <pc:cxnChg chg="del">
          <ac:chgData name="צבי פישר" userId="e621ccdf-bd88-41c7-a14e-8cc32f9df813" providerId="ADAL" clId="{0939D5C8-0372-7644-95D5-7C273B3F9758}" dt="2020-05-07T08:50:21.167" v="1935" actId="478"/>
          <ac:cxnSpMkLst>
            <pc:docMk/>
            <pc:sldMk cId="4241855472" sldId="277"/>
            <ac:cxnSpMk id="12" creationId="{3997193E-50C5-1845-B836-85D94E080539}"/>
          </ac:cxnSpMkLst>
        </pc:cxnChg>
        <pc:cxnChg chg="del">
          <ac:chgData name="צבי פישר" userId="e621ccdf-bd88-41c7-a14e-8cc32f9df813" providerId="ADAL" clId="{0939D5C8-0372-7644-95D5-7C273B3F9758}" dt="2020-05-07T08:50:21.167" v="1935" actId="478"/>
          <ac:cxnSpMkLst>
            <pc:docMk/>
            <pc:sldMk cId="4241855472" sldId="277"/>
            <ac:cxnSpMk id="13" creationId="{9D7C9CBD-6113-8648-9D92-7F459F14387A}"/>
          </ac:cxnSpMkLst>
        </pc:cxnChg>
      </pc:sldChg>
      <pc:sldChg chg="addSp delSp modSp add">
        <pc:chgData name="צבי פישר" userId="e621ccdf-bd88-41c7-a14e-8cc32f9df813" providerId="ADAL" clId="{0939D5C8-0372-7644-95D5-7C273B3F9758}" dt="2020-05-10T15:50:57.646" v="2538" actId="20577"/>
        <pc:sldMkLst>
          <pc:docMk/>
          <pc:sldMk cId="98160698" sldId="278"/>
        </pc:sldMkLst>
        <pc:spChg chg="mod">
          <ac:chgData name="צבי פישר" userId="e621ccdf-bd88-41c7-a14e-8cc32f9df813" providerId="ADAL" clId="{0939D5C8-0372-7644-95D5-7C273B3F9758}" dt="2020-05-10T15:46:25.807" v="2445" actId="20577"/>
          <ac:spMkLst>
            <pc:docMk/>
            <pc:sldMk cId="98160698" sldId="278"/>
            <ac:spMk id="2" creationId="{D4E1BFDA-FCED-4C30-92CF-679363E1252C}"/>
          </ac:spMkLst>
        </pc:spChg>
        <pc:spChg chg="add del mod">
          <ac:chgData name="צבי פישר" userId="e621ccdf-bd88-41c7-a14e-8cc32f9df813" providerId="ADAL" clId="{0939D5C8-0372-7644-95D5-7C273B3F9758}" dt="2020-05-10T15:46:17.647" v="2428" actId="478"/>
          <ac:spMkLst>
            <pc:docMk/>
            <pc:sldMk cId="98160698" sldId="278"/>
            <ac:spMk id="3" creationId="{8850A31B-ABB0-2645-8C38-4EBF0A05FA74}"/>
          </ac:spMkLst>
        </pc:spChg>
        <pc:spChg chg="del">
          <ac:chgData name="צבי פישר" userId="e621ccdf-bd88-41c7-a14e-8cc32f9df813" providerId="ADAL" clId="{0939D5C8-0372-7644-95D5-7C273B3F9758}" dt="2020-05-07T10:55:21.594" v="2190" actId="478"/>
          <ac:spMkLst>
            <pc:docMk/>
            <pc:sldMk cId="98160698" sldId="278"/>
            <ac:spMk id="4" creationId="{4CE6C5B1-FD2B-754C-A536-2A0394E80EFE}"/>
          </ac:spMkLst>
        </pc:spChg>
        <pc:spChg chg="add del mod">
          <ac:chgData name="צבי פישר" userId="e621ccdf-bd88-41c7-a14e-8cc32f9df813" providerId="ADAL" clId="{0939D5C8-0372-7644-95D5-7C273B3F9758}" dt="2020-05-10T15:46:17.647" v="2428" actId="478"/>
          <ac:spMkLst>
            <pc:docMk/>
            <pc:sldMk cId="98160698" sldId="278"/>
            <ac:spMk id="6" creationId="{DDD6E1F6-5707-3E4B-A484-AD799104D71A}"/>
          </ac:spMkLst>
        </pc:spChg>
        <pc:spChg chg="add del mod">
          <ac:chgData name="צבי פישר" userId="e621ccdf-bd88-41c7-a14e-8cc32f9df813" providerId="ADAL" clId="{0939D5C8-0372-7644-95D5-7C273B3F9758}" dt="2020-05-10T15:46:17.647" v="2428" actId="478"/>
          <ac:spMkLst>
            <pc:docMk/>
            <pc:sldMk cId="98160698" sldId="278"/>
            <ac:spMk id="7" creationId="{52A1486E-F8E8-5846-AAF0-949FCD871D8A}"/>
          </ac:spMkLst>
        </pc:spChg>
        <pc:spChg chg="add del mod">
          <ac:chgData name="צבי פישר" userId="e621ccdf-bd88-41c7-a14e-8cc32f9df813" providerId="ADAL" clId="{0939D5C8-0372-7644-95D5-7C273B3F9758}" dt="2020-05-10T15:46:17.647" v="2428" actId="478"/>
          <ac:spMkLst>
            <pc:docMk/>
            <pc:sldMk cId="98160698" sldId="278"/>
            <ac:spMk id="8" creationId="{A258FDB1-CAC4-5045-ADD1-3370A5E3C81C}"/>
          </ac:spMkLst>
        </pc:spChg>
        <pc:spChg chg="add mod">
          <ac:chgData name="צבי פישר" userId="e621ccdf-bd88-41c7-a14e-8cc32f9df813" providerId="ADAL" clId="{0939D5C8-0372-7644-95D5-7C273B3F9758}" dt="2020-05-10T15:49:08.364" v="2492" actId="207"/>
          <ac:spMkLst>
            <pc:docMk/>
            <pc:sldMk cId="98160698" sldId="278"/>
            <ac:spMk id="22" creationId="{3876301D-C972-404E-BE5B-4F22F2796E7E}"/>
          </ac:spMkLst>
        </pc:spChg>
        <pc:spChg chg="add mod">
          <ac:chgData name="צבי פישר" userId="e621ccdf-bd88-41c7-a14e-8cc32f9df813" providerId="ADAL" clId="{0939D5C8-0372-7644-95D5-7C273B3F9758}" dt="2020-05-10T15:50:52.071" v="2537" actId="20577"/>
          <ac:spMkLst>
            <pc:docMk/>
            <pc:sldMk cId="98160698" sldId="278"/>
            <ac:spMk id="23" creationId="{56FE8C15-2979-E841-ACD9-D27D3E1CFA7C}"/>
          </ac:spMkLst>
        </pc:spChg>
        <pc:spChg chg="add mod">
          <ac:chgData name="צבי פישר" userId="e621ccdf-bd88-41c7-a14e-8cc32f9df813" providerId="ADAL" clId="{0939D5C8-0372-7644-95D5-7C273B3F9758}" dt="2020-05-10T15:50:57.646" v="2538" actId="20577"/>
          <ac:spMkLst>
            <pc:docMk/>
            <pc:sldMk cId="98160698" sldId="278"/>
            <ac:spMk id="24" creationId="{BB6B1ECB-9095-D244-8F1C-8E9A6610D184}"/>
          </ac:spMkLst>
        </pc:spChg>
        <pc:picChg chg="add mod">
          <ac:chgData name="צבי פישר" userId="e621ccdf-bd88-41c7-a14e-8cc32f9df813" providerId="ADAL" clId="{0939D5C8-0372-7644-95D5-7C273B3F9758}" dt="2020-05-10T15:47:08.165" v="2459" actId="1076"/>
          <ac:picMkLst>
            <pc:docMk/>
            <pc:sldMk cId="98160698" sldId="278"/>
            <ac:picMk id="17" creationId="{E4500BCF-EBDA-BF44-95C1-F540958A8F70}"/>
          </ac:picMkLst>
        </pc:picChg>
        <pc:picChg chg="add mod">
          <ac:chgData name="צבי פישר" userId="e621ccdf-bd88-41c7-a14e-8cc32f9df813" providerId="ADAL" clId="{0939D5C8-0372-7644-95D5-7C273B3F9758}" dt="2020-05-10T15:47:18.339" v="2462" actId="1076"/>
          <ac:picMkLst>
            <pc:docMk/>
            <pc:sldMk cId="98160698" sldId="278"/>
            <ac:picMk id="19" creationId="{BC977B7F-9465-1A4B-AAA8-86DBDC76F8AA}"/>
          </ac:picMkLst>
        </pc:picChg>
        <pc:picChg chg="add mod">
          <ac:chgData name="צבי פישר" userId="e621ccdf-bd88-41c7-a14e-8cc32f9df813" providerId="ADAL" clId="{0939D5C8-0372-7644-95D5-7C273B3F9758}" dt="2020-05-10T15:47:10.905" v="2460" actId="1076"/>
          <ac:picMkLst>
            <pc:docMk/>
            <pc:sldMk cId="98160698" sldId="278"/>
            <ac:picMk id="21" creationId="{2474ADAA-48D2-8F4F-9C10-29BFFF87ED44}"/>
          </ac:picMkLst>
        </pc:picChg>
        <pc:cxnChg chg="add del mod">
          <ac:chgData name="צבי פישר" userId="e621ccdf-bd88-41c7-a14e-8cc32f9df813" providerId="ADAL" clId="{0939D5C8-0372-7644-95D5-7C273B3F9758}" dt="2020-05-10T15:46:17.647" v="2428" actId="478"/>
          <ac:cxnSpMkLst>
            <pc:docMk/>
            <pc:sldMk cId="98160698" sldId="278"/>
            <ac:cxnSpMk id="10" creationId="{AC99D829-781C-AA4D-84F8-C9EAEA27D6B7}"/>
          </ac:cxnSpMkLst>
        </pc:cxnChg>
        <pc:cxnChg chg="add del mod">
          <ac:chgData name="צבי פישר" userId="e621ccdf-bd88-41c7-a14e-8cc32f9df813" providerId="ADAL" clId="{0939D5C8-0372-7644-95D5-7C273B3F9758}" dt="2020-05-10T15:46:17.647" v="2428" actId="478"/>
          <ac:cxnSpMkLst>
            <pc:docMk/>
            <pc:sldMk cId="98160698" sldId="278"/>
            <ac:cxnSpMk id="13" creationId="{65F8F350-3EE2-6C4B-B55B-39681D775BC9}"/>
          </ac:cxnSpMkLst>
        </pc:cxnChg>
        <pc:cxnChg chg="add del mod">
          <ac:chgData name="צבי פישר" userId="e621ccdf-bd88-41c7-a14e-8cc32f9df813" providerId="ADAL" clId="{0939D5C8-0372-7644-95D5-7C273B3F9758}" dt="2020-05-10T15:46:17.647" v="2428" actId="478"/>
          <ac:cxnSpMkLst>
            <pc:docMk/>
            <pc:sldMk cId="98160698" sldId="278"/>
            <ac:cxnSpMk id="15" creationId="{161DDC80-5E79-9045-AA48-CF136703CC09}"/>
          </ac:cxnSpMkLst>
        </pc:cxnChg>
      </pc:sldChg>
      <pc:sldChg chg="addSp modSp add modAnim">
        <pc:chgData name="צבי פישר" userId="e621ccdf-bd88-41c7-a14e-8cc32f9df813" providerId="ADAL" clId="{0939D5C8-0372-7644-95D5-7C273B3F9758}" dt="2020-05-10T16:37:35.370" v="2568"/>
        <pc:sldMkLst>
          <pc:docMk/>
          <pc:sldMk cId="3003069551" sldId="279"/>
        </pc:sldMkLst>
        <pc:spChg chg="add mod">
          <ac:chgData name="צבי פישר" userId="e621ccdf-bd88-41c7-a14e-8cc32f9df813" providerId="ADAL" clId="{0939D5C8-0372-7644-95D5-7C273B3F9758}" dt="2020-05-10T16:37:01.712" v="2567" actId="122"/>
          <ac:spMkLst>
            <pc:docMk/>
            <pc:sldMk cId="3003069551" sldId="279"/>
            <ac:spMk id="4" creationId="{08980E20-68E6-8C44-BB1F-B1DEC9EB97C9}"/>
          </ac:spMkLst>
        </pc:spChg>
      </pc:sldChg>
      <pc:sldChg chg="addSp delSp modSp add delAnim modAnim">
        <pc:chgData name="צבי פישר" userId="e621ccdf-bd88-41c7-a14e-8cc32f9df813" providerId="ADAL" clId="{0939D5C8-0372-7644-95D5-7C273B3F9758}" dt="2020-05-10T19:53:57.759" v="2811"/>
        <pc:sldMkLst>
          <pc:docMk/>
          <pc:sldMk cId="4093851803" sldId="280"/>
        </pc:sldMkLst>
        <pc:spChg chg="mod">
          <ac:chgData name="צבי פישר" userId="e621ccdf-bd88-41c7-a14e-8cc32f9df813" providerId="ADAL" clId="{0939D5C8-0372-7644-95D5-7C273B3F9758}" dt="2020-05-10T16:43:58.020" v="2638" actId="1036"/>
          <ac:spMkLst>
            <pc:docMk/>
            <pc:sldMk cId="4093851803" sldId="280"/>
            <ac:spMk id="3" creationId="{8850A31B-ABB0-2645-8C38-4EBF0A05FA74}"/>
          </ac:spMkLst>
        </pc:spChg>
        <pc:spChg chg="del">
          <ac:chgData name="צבי פישר" userId="e621ccdf-bd88-41c7-a14e-8cc32f9df813" providerId="ADAL" clId="{0939D5C8-0372-7644-95D5-7C273B3F9758}" dt="2020-05-10T16:43:51.656" v="2626" actId="478"/>
          <ac:spMkLst>
            <pc:docMk/>
            <pc:sldMk cId="4093851803" sldId="280"/>
            <ac:spMk id="4" creationId="{08980E20-68E6-8C44-BB1F-B1DEC9EB97C9}"/>
          </ac:spMkLst>
        </pc:spChg>
        <pc:spChg chg="del">
          <ac:chgData name="צבי פישר" userId="e621ccdf-bd88-41c7-a14e-8cc32f9df813" providerId="ADAL" clId="{0939D5C8-0372-7644-95D5-7C273B3F9758}" dt="2020-05-10T16:43:46.089" v="2622" actId="478"/>
          <ac:spMkLst>
            <pc:docMk/>
            <pc:sldMk cId="4093851803" sldId="280"/>
            <ac:spMk id="6" creationId="{DDD6E1F6-5707-3E4B-A484-AD799104D71A}"/>
          </ac:spMkLst>
        </pc:spChg>
        <pc:spChg chg="del">
          <ac:chgData name="צבי פישר" userId="e621ccdf-bd88-41c7-a14e-8cc32f9df813" providerId="ADAL" clId="{0939D5C8-0372-7644-95D5-7C273B3F9758}" dt="2020-05-10T16:43:43.858" v="2621" actId="478"/>
          <ac:spMkLst>
            <pc:docMk/>
            <pc:sldMk cId="4093851803" sldId="280"/>
            <ac:spMk id="7" creationId="{52A1486E-F8E8-5846-AAF0-949FCD871D8A}"/>
          </ac:spMkLst>
        </pc:spChg>
        <pc:spChg chg="del mod">
          <ac:chgData name="צבי פישר" userId="e621ccdf-bd88-41c7-a14e-8cc32f9df813" providerId="ADAL" clId="{0939D5C8-0372-7644-95D5-7C273B3F9758}" dt="2020-05-10T16:43:41.550" v="2620" actId="478"/>
          <ac:spMkLst>
            <pc:docMk/>
            <pc:sldMk cId="4093851803" sldId="280"/>
            <ac:spMk id="8" creationId="{A258FDB1-CAC4-5045-ADD1-3370A5E3C81C}"/>
          </ac:spMkLst>
        </pc:spChg>
        <pc:spChg chg="add mod">
          <ac:chgData name="צבי פישר" userId="e621ccdf-bd88-41c7-a14e-8cc32f9df813" providerId="ADAL" clId="{0939D5C8-0372-7644-95D5-7C273B3F9758}" dt="2020-05-10T16:44:29.147" v="2663" actId="1076"/>
          <ac:spMkLst>
            <pc:docMk/>
            <pc:sldMk cId="4093851803" sldId="280"/>
            <ac:spMk id="9" creationId="{69F2F5F5-0964-4B41-A6B7-CC856C3B69A6}"/>
          </ac:spMkLst>
        </pc:spChg>
        <pc:spChg chg="add mod">
          <ac:chgData name="צבי פישר" userId="e621ccdf-bd88-41c7-a14e-8cc32f9df813" providerId="ADAL" clId="{0939D5C8-0372-7644-95D5-7C273B3F9758}" dt="2020-05-10T16:45:50.728" v="2693" actId="1076"/>
          <ac:spMkLst>
            <pc:docMk/>
            <pc:sldMk cId="4093851803" sldId="280"/>
            <ac:spMk id="17" creationId="{3B7F8D5C-2D5F-654C-A7C2-8A37A12F88A9}"/>
          </ac:spMkLst>
        </pc:spChg>
        <pc:spChg chg="add mod">
          <ac:chgData name="צבי פישר" userId="e621ccdf-bd88-41c7-a14e-8cc32f9df813" providerId="ADAL" clId="{0939D5C8-0372-7644-95D5-7C273B3F9758}" dt="2020-05-10T16:45:54.714" v="2694" actId="1076"/>
          <ac:spMkLst>
            <pc:docMk/>
            <pc:sldMk cId="4093851803" sldId="280"/>
            <ac:spMk id="18" creationId="{C2B54315-BF87-9B49-A53E-382B3CA90C9C}"/>
          </ac:spMkLst>
        </pc:spChg>
        <pc:spChg chg="add mod">
          <ac:chgData name="צבי פישר" userId="e621ccdf-bd88-41c7-a14e-8cc32f9df813" providerId="ADAL" clId="{0939D5C8-0372-7644-95D5-7C273B3F9758}" dt="2020-05-10T19:44:42.645" v="2778" actId="1037"/>
          <ac:spMkLst>
            <pc:docMk/>
            <pc:sldMk cId="4093851803" sldId="280"/>
            <ac:spMk id="21" creationId="{EB068891-E1A0-864D-BDE2-42E3A07E3AED}"/>
          </ac:spMkLst>
        </pc:spChg>
        <pc:spChg chg="add del mod">
          <ac:chgData name="צבי פישר" userId="e621ccdf-bd88-41c7-a14e-8cc32f9df813" providerId="ADAL" clId="{0939D5C8-0372-7644-95D5-7C273B3F9758}" dt="2020-05-10T16:50:26.569" v="2717" actId="478"/>
          <ac:spMkLst>
            <pc:docMk/>
            <pc:sldMk cId="4093851803" sldId="280"/>
            <ac:spMk id="22" creationId="{BBDB610A-D797-534B-8B9B-D9B3C37D96E6}"/>
          </ac:spMkLst>
        </pc:spChg>
        <pc:spChg chg="add del mod">
          <ac:chgData name="צבי פישר" userId="e621ccdf-bd88-41c7-a14e-8cc32f9df813" providerId="ADAL" clId="{0939D5C8-0372-7644-95D5-7C273B3F9758}" dt="2020-05-10T19:42:36.009" v="2744" actId="478"/>
          <ac:spMkLst>
            <pc:docMk/>
            <pc:sldMk cId="4093851803" sldId="280"/>
            <ac:spMk id="23" creationId="{6C37EA18-A2EE-FD4C-8792-D19AB95529D7}"/>
          </ac:spMkLst>
        </pc:spChg>
        <pc:spChg chg="add del mod">
          <ac:chgData name="צבי פישר" userId="e621ccdf-bd88-41c7-a14e-8cc32f9df813" providerId="ADAL" clId="{0939D5C8-0372-7644-95D5-7C273B3F9758}" dt="2020-05-10T19:44:31.027" v="2766" actId="478"/>
          <ac:spMkLst>
            <pc:docMk/>
            <pc:sldMk cId="4093851803" sldId="280"/>
            <ac:spMk id="24" creationId="{203C7239-2E9D-5143-B106-2AB94AA71184}"/>
          </ac:spMkLst>
        </pc:spChg>
        <pc:spChg chg="add mod">
          <ac:chgData name="צבי פישר" userId="e621ccdf-bd88-41c7-a14e-8cc32f9df813" providerId="ADAL" clId="{0939D5C8-0372-7644-95D5-7C273B3F9758}" dt="2020-05-10T19:44:14.084" v="2762" actId="571"/>
          <ac:spMkLst>
            <pc:docMk/>
            <pc:sldMk cId="4093851803" sldId="280"/>
            <ac:spMk id="25" creationId="{90F62D4E-86EC-5F40-9016-2E92D4C0BED7}"/>
          </ac:spMkLst>
        </pc:spChg>
        <pc:spChg chg="add mod">
          <ac:chgData name="צבי פישר" userId="e621ccdf-bd88-41c7-a14e-8cc32f9df813" providerId="ADAL" clId="{0939D5C8-0372-7644-95D5-7C273B3F9758}" dt="2020-05-10T19:44:27.573" v="2765" actId="571"/>
          <ac:spMkLst>
            <pc:docMk/>
            <pc:sldMk cId="4093851803" sldId="280"/>
            <ac:spMk id="26" creationId="{C0DE6083-4E2F-5F46-90C2-E3862F8BBF2C}"/>
          </ac:spMkLst>
        </pc:spChg>
        <pc:spChg chg="add mod">
          <ac:chgData name="צבי פישר" userId="e621ccdf-bd88-41c7-a14e-8cc32f9df813" providerId="ADAL" clId="{0939D5C8-0372-7644-95D5-7C273B3F9758}" dt="2020-05-10T19:47:28.375" v="2787" actId="1076"/>
          <ac:spMkLst>
            <pc:docMk/>
            <pc:sldMk cId="4093851803" sldId="280"/>
            <ac:spMk id="27" creationId="{BBF61061-EDE4-7C4C-B990-5DAE0D419827}"/>
          </ac:spMkLst>
        </pc:spChg>
        <pc:spChg chg="add del mod">
          <ac:chgData name="צבי פישר" userId="e621ccdf-bd88-41c7-a14e-8cc32f9df813" providerId="ADAL" clId="{0939D5C8-0372-7644-95D5-7C273B3F9758}" dt="2020-05-10T19:47:36.381" v="2789"/>
          <ac:spMkLst>
            <pc:docMk/>
            <pc:sldMk cId="4093851803" sldId="280"/>
            <ac:spMk id="28" creationId="{A8D7A515-E419-0E47-9852-1B5F6FED802C}"/>
          </ac:spMkLst>
        </pc:spChg>
        <pc:spChg chg="add mod">
          <ac:chgData name="צבי פישר" userId="e621ccdf-bd88-41c7-a14e-8cc32f9df813" providerId="ADAL" clId="{0939D5C8-0372-7644-95D5-7C273B3F9758}" dt="2020-05-10T19:53:02.355" v="2809" actId="1037"/>
          <ac:spMkLst>
            <pc:docMk/>
            <pc:sldMk cId="4093851803" sldId="280"/>
            <ac:spMk id="29" creationId="{9226B0AA-B9DB-D24A-9EF8-223CD4AE3384}"/>
          </ac:spMkLst>
        </pc:spChg>
        <pc:picChg chg="add mod">
          <ac:chgData name="צבי פישר" userId="e621ccdf-bd88-41c7-a14e-8cc32f9df813" providerId="ADAL" clId="{0939D5C8-0372-7644-95D5-7C273B3F9758}" dt="2020-05-10T16:44:58.294" v="2672" actId="1076"/>
          <ac:picMkLst>
            <pc:docMk/>
            <pc:sldMk cId="4093851803" sldId="280"/>
            <ac:picMk id="12" creationId="{09BF0C98-C485-2042-A00D-238C21C5C1F5}"/>
          </ac:picMkLst>
        </pc:picChg>
        <pc:picChg chg="add mod">
          <ac:chgData name="צבי פישר" userId="e621ccdf-bd88-41c7-a14e-8cc32f9df813" providerId="ADAL" clId="{0939D5C8-0372-7644-95D5-7C273B3F9758}" dt="2020-05-10T16:45:00.520" v="2673" actId="1076"/>
          <ac:picMkLst>
            <pc:docMk/>
            <pc:sldMk cId="4093851803" sldId="280"/>
            <ac:picMk id="16" creationId="{5E27EB17-FF43-0A4C-8516-E985580810E4}"/>
          </ac:picMkLst>
        </pc:picChg>
        <pc:picChg chg="add mod">
          <ac:chgData name="צבי פישר" userId="e621ccdf-bd88-41c7-a14e-8cc32f9df813" providerId="ADAL" clId="{0939D5C8-0372-7644-95D5-7C273B3F9758}" dt="2020-05-10T16:48:10.970" v="2701" actId="1076"/>
          <ac:picMkLst>
            <pc:docMk/>
            <pc:sldMk cId="4093851803" sldId="280"/>
            <ac:picMk id="20" creationId="{1C14ABEB-2875-AD45-86B5-C562CDC8CA33}"/>
          </ac:picMkLst>
        </pc:picChg>
        <pc:cxnChg chg="del">
          <ac:chgData name="צבי פישר" userId="e621ccdf-bd88-41c7-a14e-8cc32f9df813" providerId="ADAL" clId="{0939D5C8-0372-7644-95D5-7C273B3F9758}" dt="2020-05-10T16:43:48.798" v="2624" actId="478"/>
          <ac:cxnSpMkLst>
            <pc:docMk/>
            <pc:sldMk cId="4093851803" sldId="280"/>
            <ac:cxnSpMk id="10" creationId="{AC99D829-781C-AA4D-84F8-C9EAEA27D6B7}"/>
          </ac:cxnSpMkLst>
        </pc:cxnChg>
        <pc:cxnChg chg="del">
          <ac:chgData name="צבי פישר" userId="e621ccdf-bd88-41c7-a14e-8cc32f9df813" providerId="ADAL" clId="{0939D5C8-0372-7644-95D5-7C273B3F9758}" dt="2020-05-10T16:43:47.354" v="2623" actId="478"/>
          <ac:cxnSpMkLst>
            <pc:docMk/>
            <pc:sldMk cId="4093851803" sldId="280"/>
            <ac:cxnSpMk id="13" creationId="{65F8F350-3EE2-6C4B-B55B-39681D775BC9}"/>
          </ac:cxnSpMkLst>
        </pc:cxnChg>
        <pc:cxnChg chg="del">
          <ac:chgData name="צבי פישר" userId="e621ccdf-bd88-41c7-a14e-8cc32f9df813" providerId="ADAL" clId="{0939D5C8-0372-7644-95D5-7C273B3F9758}" dt="2020-05-10T16:43:50.047" v="2625" actId="478"/>
          <ac:cxnSpMkLst>
            <pc:docMk/>
            <pc:sldMk cId="4093851803" sldId="280"/>
            <ac:cxnSpMk id="15" creationId="{161DDC80-5E79-9045-AA48-CF136703CC09}"/>
          </ac:cxnSpMkLst>
        </pc:cxnChg>
      </pc:sldChg>
      <pc:sldChg chg="addSp delSp modSp add delAnim modAnim">
        <pc:chgData name="צבי פישר" userId="e621ccdf-bd88-41c7-a14e-8cc32f9df813" providerId="ADAL" clId="{0939D5C8-0372-7644-95D5-7C273B3F9758}" dt="2020-05-10T20:03:46.157" v="3093" actId="1076"/>
        <pc:sldMkLst>
          <pc:docMk/>
          <pc:sldMk cId="3981173821" sldId="281"/>
        </pc:sldMkLst>
        <pc:spChg chg="mod">
          <ac:chgData name="צבי פישר" userId="e621ccdf-bd88-41c7-a14e-8cc32f9df813" providerId="ADAL" clId="{0939D5C8-0372-7644-95D5-7C273B3F9758}" dt="2020-05-10T19:57:01.370" v="2819" actId="1076"/>
          <ac:spMkLst>
            <pc:docMk/>
            <pc:sldMk cId="3981173821" sldId="281"/>
            <ac:spMk id="3" creationId="{8850A31B-ABB0-2645-8C38-4EBF0A05FA74}"/>
          </ac:spMkLst>
        </pc:spChg>
        <pc:spChg chg="del">
          <ac:chgData name="צבי פישר" userId="e621ccdf-bd88-41c7-a14e-8cc32f9df813" providerId="ADAL" clId="{0939D5C8-0372-7644-95D5-7C273B3F9758}" dt="2020-05-10T19:57:04.086" v="2820" actId="478"/>
          <ac:spMkLst>
            <pc:docMk/>
            <pc:sldMk cId="3981173821" sldId="281"/>
            <ac:spMk id="5" creationId="{EC002D73-3734-4233-A335-E4BE3E017B12}"/>
          </ac:spMkLst>
        </pc:spChg>
        <pc:spChg chg="add mod">
          <ac:chgData name="צבי פישר" userId="e621ccdf-bd88-41c7-a14e-8cc32f9df813" providerId="ADAL" clId="{0939D5C8-0372-7644-95D5-7C273B3F9758}" dt="2020-05-10T20:02:28.167" v="3083" actId="1035"/>
          <ac:spMkLst>
            <pc:docMk/>
            <pc:sldMk cId="3981173821" sldId="281"/>
            <ac:spMk id="15" creationId="{E98E55C7-CA88-8644-8CC0-6242E8BFF128}"/>
          </ac:spMkLst>
        </pc:spChg>
        <pc:spChg chg="del">
          <ac:chgData name="צבי פישר" userId="e621ccdf-bd88-41c7-a14e-8cc32f9df813" providerId="ADAL" clId="{0939D5C8-0372-7644-95D5-7C273B3F9758}" dt="2020-05-10T19:56:55.033" v="2815" actId="478"/>
          <ac:spMkLst>
            <pc:docMk/>
            <pc:sldMk cId="3981173821" sldId="281"/>
            <ac:spMk id="17" creationId="{3B7F8D5C-2D5F-654C-A7C2-8A37A12F88A9}"/>
          </ac:spMkLst>
        </pc:spChg>
        <pc:spChg chg="del">
          <ac:chgData name="צבי פישר" userId="e621ccdf-bd88-41c7-a14e-8cc32f9df813" providerId="ADAL" clId="{0939D5C8-0372-7644-95D5-7C273B3F9758}" dt="2020-05-10T19:57:08.475" v="2821" actId="478"/>
          <ac:spMkLst>
            <pc:docMk/>
            <pc:sldMk cId="3981173821" sldId="281"/>
            <ac:spMk id="18" creationId="{C2B54315-BF87-9B49-A53E-382B3CA90C9C}"/>
          </ac:spMkLst>
        </pc:spChg>
        <pc:spChg chg="add del mod">
          <ac:chgData name="צבי פישר" userId="e621ccdf-bd88-41c7-a14e-8cc32f9df813" providerId="ADAL" clId="{0939D5C8-0372-7644-95D5-7C273B3F9758}" dt="2020-05-10T20:00:26.368" v="2929" actId="478"/>
          <ac:spMkLst>
            <pc:docMk/>
            <pc:sldMk cId="3981173821" sldId="281"/>
            <ac:spMk id="19" creationId="{B3A348DA-D6C1-794E-B360-9873A810A50F}"/>
          </ac:spMkLst>
        </pc:spChg>
        <pc:spChg chg="del">
          <ac:chgData name="צבי פישר" userId="e621ccdf-bd88-41c7-a14e-8cc32f9df813" providerId="ADAL" clId="{0939D5C8-0372-7644-95D5-7C273B3F9758}" dt="2020-05-10T19:57:08.475" v="2821" actId="478"/>
          <ac:spMkLst>
            <pc:docMk/>
            <pc:sldMk cId="3981173821" sldId="281"/>
            <ac:spMk id="21" creationId="{EB068891-E1A0-864D-BDE2-42E3A07E3AED}"/>
          </ac:spMkLst>
        </pc:spChg>
        <pc:spChg chg="add mod">
          <ac:chgData name="צבי פישר" userId="e621ccdf-bd88-41c7-a14e-8cc32f9df813" providerId="ADAL" clId="{0939D5C8-0372-7644-95D5-7C273B3F9758}" dt="2020-05-10T20:03:46.157" v="3093" actId="1076"/>
          <ac:spMkLst>
            <pc:docMk/>
            <pc:sldMk cId="3981173821" sldId="281"/>
            <ac:spMk id="22" creationId="{9D50CDBD-BBE3-404A-A7A7-CB89103D5142}"/>
          </ac:spMkLst>
        </pc:spChg>
        <pc:spChg chg="del">
          <ac:chgData name="צבי פישר" userId="e621ccdf-bd88-41c7-a14e-8cc32f9df813" providerId="ADAL" clId="{0939D5C8-0372-7644-95D5-7C273B3F9758}" dt="2020-05-10T19:57:04.086" v="2820" actId="478"/>
          <ac:spMkLst>
            <pc:docMk/>
            <pc:sldMk cId="3981173821" sldId="281"/>
            <ac:spMk id="26" creationId="{C0DE6083-4E2F-5F46-90C2-E3862F8BBF2C}"/>
          </ac:spMkLst>
        </pc:spChg>
        <pc:spChg chg="del mod">
          <ac:chgData name="צבי פישר" userId="e621ccdf-bd88-41c7-a14e-8cc32f9df813" providerId="ADAL" clId="{0939D5C8-0372-7644-95D5-7C273B3F9758}" dt="2020-05-10T19:57:04.086" v="2820" actId="478"/>
          <ac:spMkLst>
            <pc:docMk/>
            <pc:sldMk cId="3981173821" sldId="281"/>
            <ac:spMk id="27" creationId="{BBF61061-EDE4-7C4C-B990-5DAE0D419827}"/>
          </ac:spMkLst>
        </pc:spChg>
        <pc:spChg chg="del">
          <ac:chgData name="צבי פישר" userId="e621ccdf-bd88-41c7-a14e-8cc32f9df813" providerId="ADAL" clId="{0939D5C8-0372-7644-95D5-7C273B3F9758}" dt="2020-05-10T19:57:04.086" v="2820" actId="478"/>
          <ac:spMkLst>
            <pc:docMk/>
            <pc:sldMk cId="3981173821" sldId="281"/>
            <ac:spMk id="29" creationId="{9226B0AA-B9DB-D24A-9EF8-223CD4AE3384}"/>
          </ac:spMkLst>
        </pc:spChg>
        <pc:picChg chg="del">
          <ac:chgData name="צבי פישר" userId="e621ccdf-bd88-41c7-a14e-8cc32f9df813" providerId="ADAL" clId="{0939D5C8-0372-7644-95D5-7C273B3F9758}" dt="2020-05-10T19:56:52.640" v="2814" actId="478"/>
          <ac:picMkLst>
            <pc:docMk/>
            <pc:sldMk cId="3981173821" sldId="281"/>
            <ac:picMk id="12" creationId="{09BF0C98-C485-2042-A00D-238C21C5C1F5}"/>
          </ac:picMkLst>
        </pc:picChg>
        <pc:picChg chg="del">
          <ac:chgData name="צבי פישר" userId="e621ccdf-bd88-41c7-a14e-8cc32f9df813" providerId="ADAL" clId="{0939D5C8-0372-7644-95D5-7C273B3F9758}" dt="2020-05-10T19:57:04.086" v="2820" actId="478"/>
          <ac:picMkLst>
            <pc:docMk/>
            <pc:sldMk cId="3981173821" sldId="281"/>
            <ac:picMk id="16" creationId="{5E27EB17-FF43-0A4C-8516-E985580810E4}"/>
          </ac:picMkLst>
        </pc:picChg>
        <pc:picChg chg="del">
          <ac:chgData name="צבי פישר" userId="e621ccdf-bd88-41c7-a14e-8cc32f9df813" providerId="ADAL" clId="{0939D5C8-0372-7644-95D5-7C273B3F9758}" dt="2020-05-10T19:56:50.908" v="2813" actId="478"/>
          <ac:picMkLst>
            <pc:docMk/>
            <pc:sldMk cId="3981173821" sldId="281"/>
            <ac:picMk id="20" creationId="{1C14ABEB-2875-AD45-86B5-C562CDC8CA33}"/>
          </ac:picMkLst>
        </pc:picChg>
      </pc:sldChg>
      <pc:sldChg chg="addSp delSp modSp add modAnim">
        <pc:chgData name="צבי פישר" userId="e621ccdf-bd88-41c7-a14e-8cc32f9df813" providerId="ADAL" clId="{0939D5C8-0372-7644-95D5-7C273B3F9758}" dt="2020-05-10T20:28:54.017" v="3350"/>
        <pc:sldMkLst>
          <pc:docMk/>
          <pc:sldMk cId="3048391196" sldId="282"/>
        </pc:sldMkLst>
        <pc:spChg chg="add mod">
          <ac:chgData name="צבי פישר" userId="e621ccdf-bd88-41c7-a14e-8cc32f9df813" providerId="ADAL" clId="{0939D5C8-0372-7644-95D5-7C273B3F9758}" dt="2020-05-10T20:13:19.095" v="3237"/>
          <ac:spMkLst>
            <pc:docMk/>
            <pc:sldMk cId="3048391196" sldId="282"/>
            <ac:spMk id="4" creationId="{6ECAAEBB-2A50-8544-BE16-63EF645B0CD2}"/>
          </ac:spMkLst>
        </pc:spChg>
        <pc:spChg chg="add del mod">
          <ac:chgData name="צבי פישר" userId="e621ccdf-bd88-41c7-a14e-8cc32f9df813" providerId="ADAL" clId="{0939D5C8-0372-7644-95D5-7C273B3F9758}" dt="2020-05-10T20:22:04.670" v="3281" actId="478"/>
          <ac:spMkLst>
            <pc:docMk/>
            <pc:sldMk cId="3048391196" sldId="282"/>
            <ac:spMk id="7" creationId="{80CAF27A-1024-4447-8590-1C1AF5DBA465}"/>
          </ac:spMkLst>
        </pc:spChg>
        <pc:spChg chg="add mod">
          <ac:chgData name="צבי פישר" userId="e621ccdf-bd88-41c7-a14e-8cc32f9df813" providerId="ADAL" clId="{0939D5C8-0372-7644-95D5-7C273B3F9758}" dt="2020-05-10T20:28:22.673" v="3349" actId="404"/>
          <ac:spMkLst>
            <pc:docMk/>
            <pc:sldMk cId="3048391196" sldId="282"/>
            <ac:spMk id="10" creationId="{23FA61D7-EF75-4E41-B8BA-AF61C63C6345}"/>
          </ac:spMkLst>
        </pc:spChg>
        <pc:spChg chg="add mod">
          <ac:chgData name="צבי פישר" userId="e621ccdf-bd88-41c7-a14e-8cc32f9df813" providerId="ADAL" clId="{0939D5C8-0372-7644-95D5-7C273B3F9758}" dt="2020-05-10T20:22:48.748" v="3285" actId="571"/>
          <ac:spMkLst>
            <pc:docMk/>
            <pc:sldMk cId="3048391196" sldId="282"/>
            <ac:spMk id="11" creationId="{AFDC1009-6587-744A-9465-60AAD3F8B018}"/>
          </ac:spMkLst>
        </pc:spChg>
        <pc:spChg chg="add mod">
          <ac:chgData name="צבי פישר" userId="e621ccdf-bd88-41c7-a14e-8cc32f9df813" providerId="ADAL" clId="{0939D5C8-0372-7644-95D5-7C273B3F9758}" dt="2020-05-10T20:25:35.264" v="3303" actId="571"/>
          <ac:spMkLst>
            <pc:docMk/>
            <pc:sldMk cId="3048391196" sldId="282"/>
            <ac:spMk id="12" creationId="{04AA3CD8-C58F-E340-AF28-762F63C428C0}"/>
          </ac:spMkLst>
        </pc:spChg>
        <pc:spChg chg="add mod">
          <ac:chgData name="צבי פישר" userId="e621ccdf-bd88-41c7-a14e-8cc32f9df813" providerId="ADAL" clId="{0939D5C8-0372-7644-95D5-7C273B3F9758}" dt="2020-05-10T20:25:41.136" v="3305" actId="571"/>
          <ac:spMkLst>
            <pc:docMk/>
            <pc:sldMk cId="3048391196" sldId="282"/>
            <ac:spMk id="13" creationId="{1B7D181C-B278-6D45-A596-AE9B2A92E0DD}"/>
          </ac:spMkLst>
        </pc:spChg>
        <pc:spChg chg="mod">
          <ac:chgData name="צבי פישר" userId="e621ccdf-bd88-41c7-a14e-8cc32f9df813" providerId="ADAL" clId="{0939D5C8-0372-7644-95D5-7C273B3F9758}" dt="2020-05-10T20:23:45.219" v="3291" actId="207"/>
          <ac:spMkLst>
            <pc:docMk/>
            <pc:sldMk cId="3048391196" sldId="282"/>
            <ac:spMk id="15" creationId="{E98E55C7-CA88-8644-8CC0-6242E8BFF128}"/>
          </ac:spMkLst>
        </pc:spChg>
        <pc:spChg chg="del">
          <ac:chgData name="צבי פישר" userId="e621ccdf-bd88-41c7-a14e-8cc32f9df813" providerId="ADAL" clId="{0939D5C8-0372-7644-95D5-7C273B3F9758}" dt="2020-05-10T20:00:30.953" v="2930" actId="478"/>
          <ac:spMkLst>
            <pc:docMk/>
            <pc:sldMk cId="3048391196" sldId="282"/>
            <ac:spMk id="19" creationId="{B3A348DA-D6C1-794E-B360-9873A810A50F}"/>
          </ac:spMkLst>
        </pc:spChg>
      </pc:sldChg>
    </pc:docChg>
  </pc:docChgLst>
  <pc:docChgLst>
    <pc:chgData name="עופר שפיגל" userId="S::ospigel@campus.haifa.ac.il::ab8517f1-8536-4b2f-afbc-c46bca08a00c" providerId="AD" clId="Web-{4DD29011-2360-C346-ECAD-6B56F654CA1D}"/>
    <pc:docChg chg="modSld">
      <pc:chgData name="עופר שפיגל" userId="S::ospigel@campus.haifa.ac.il::ab8517f1-8536-4b2f-afbc-c46bca08a00c" providerId="AD" clId="Web-{4DD29011-2360-C346-ECAD-6B56F654CA1D}" dt="2020-05-07T12:37:05.566" v="1" actId="14100"/>
      <pc:docMkLst>
        <pc:docMk/>
      </pc:docMkLst>
      <pc:sldChg chg="modSp">
        <pc:chgData name="עופר שפיגל" userId="S::ospigel@campus.haifa.ac.il::ab8517f1-8536-4b2f-afbc-c46bca08a00c" providerId="AD" clId="Web-{4DD29011-2360-C346-ECAD-6B56F654CA1D}" dt="2020-05-07T12:37:05.566" v="1" actId="14100"/>
        <pc:sldMkLst>
          <pc:docMk/>
          <pc:sldMk cId="2734196842" sldId="269"/>
        </pc:sldMkLst>
        <pc:spChg chg="mod">
          <ac:chgData name="עופר שפיגל" userId="S::ospigel@campus.haifa.ac.il::ab8517f1-8536-4b2f-afbc-c46bca08a00c" providerId="AD" clId="Web-{4DD29011-2360-C346-ECAD-6B56F654CA1D}" dt="2020-05-07T12:37:05.566" v="1" actId="14100"/>
          <ac:spMkLst>
            <pc:docMk/>
            <pc:sldMk cId="2734196842" sldId="269"/>
            <ac:spMk id="12" creationId="{A88728BE-9320-B14F-BAFF-0FE94AFB8BBB}"/>
          </ac:spMkLst>
        </pc:spChg>
      </pc:sldChg>
    </pc:docChg>
  </pc:docChgLst>
  <pc:docChgLst>
    <pc:chgData name="Guest User" userId="S::urn:spo:anon#7f1217e4ccd13644cacface29ab838932ea768b8960946dc2f1abfaa621f87b6::" providerId="AD" clId="Web-{E567ADE9-943A-4D88-A56B-48ED83B79067}"/>
    <pc:docChg chg="modSld">
      <pc:chgData name="Guest User" userId="S::urn:spo:anon#7f1217e4ccd13644cacface29ab838932ea768b8960946dc2f1abfaa621f87b6::" providerId="AD" clId="Web-{E567ADE9-943A-4D88-A56B-48ED83B79067}" dt="2020-05-07T09:35:14.562" v="0" actId="1076"/>
      <pc:docMkLst>
        <pc:docMk/>
      </pc:docMkLst>
      <pc:sldChg chg="modSp">
        <pc:chgData name="Guest User" userId="S::urn:spo:anon#7f1217e4ccd13644cacface29ab838932ea768b8960946dc2f1abfaa621f87b6::" providerId="AD" clId="Web-{E567ADE9-943A-4D88-A56B-48ED83B79067}" dt="2020-05-07T09:35:14.562" v="0" actId="1076"/>
        <pc:sldMkLst>
          <pc:docMk/>
          <pc:sldMk cId="2734196842" sldId="269"/>
        </pc:sldMkLst>
        <pc:spChg chg="mod">
          <ac:chgData name="Guest User" userId="S::urn:spo:anon#7f1217e4ccd13644cacface29ab838932ea768b8960946dc2f1abfaa621f87b6::" providerId="AD" clId="Web-{E567ADE9-943A-4D88-A56B-48ED83B79067}" dt="2020-05-07T09:35:14.562" v="0" actId="1076"/>
          <ac:spMkLst>
            <pc:docMk/>
            <pc:sldMk cId="2734196842" sldId="269"/>
            <ac:spMk id="15" creationId="{85C96057-C30B-114C-A137-EC02BBF9885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7052C4-A912-3849-B1F3-88555D7E2364}" type="datetimeFigureOut">
              <a:rPr lang="en-IL" smtClean="0"/>
              <a:t>14/05/2020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D1305B-BE94-6E48-A8CD-925A1E6A5E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45181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38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81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15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79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08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47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98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77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98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82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02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74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90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23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93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43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387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970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363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2884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370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60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664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377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868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2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825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104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58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15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27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10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71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95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84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33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14/05/2020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41261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14/05/2020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14744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14/05/2020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001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14/05/2020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78614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14/05/2020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831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14/05/2020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63710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14/05/2020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7088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14/05/2020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1901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14/05/2020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2185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14/05/2020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59134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14/05/2020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12456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14/05/2020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3395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14/05/2020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99458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14/05/2020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6408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14/05/2020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69831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14/05/2020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97367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DD842-C769-D648-8679-A1A75BDDE0AF}" type="datetimeFigureOut">
              <a:rPr lang="en-IL" smtClean="0"/>
              <a:t>14/05/2020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6156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B417-3AAE-4244-85BB-83DB395AA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948115"/>
            <a:ext cx="7766936" cy="1646302"/>
          </a:xfrm>
        </p:spPr>
        <p:txBody>
          <a:bodyPr/>
          <a:lstStyle/>
          <a:p>
            <a:pPr algn="ctr" rtl="1"/>
            <a:r>
              <a:rPr lang="en-US" dirty="0"/>
              <a:t>Local Features</a:t>
            </a:r>
            <a:endParaRPr lang="en-IL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C57126C-F262-A14C-9426-82F19473A615}"/>
              </a:ext>
            </a:extLst>
          </p:cNvPr>
          <p:cNvSpPr txBox="1">
            <a:spLocks/>
          </p:cNvSpPr>
          <p:nvPr/>
        </p:nvSpPr>
        <p:spPr>
          <a:xfrm>
            <a:off x="402626" y="3925708"/>
            <a:ext cx="5826719" cy="2678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By:</a:t>
            </a:r>
          </a:p>
          <a:p>
            <a:pPr algn="l"/>
            <a:r>
              <a:rPr lang="en-US" sz="2800" dirty="0" err="1"/>
              <a:t>Ofer</a:t>
            </a:r>
            <a:r>
              <a:rPr lang="en-US" sz="2800" dirty="0"/>
              <a:t> Spiegel</a:t>
            </a:r>
          </a:p>
          <a:p>
            <a:pPr algn="l"/>
            <a:r>
              <a:rPr lang="en-US" sz="2800" dirty="0" err="1"/>
              <a:t>Tzviki</a:t>
            </a:r>
            <a:r>
              <a:rPr lang="en-US" sz="2800" dirty="0"/>
              <a:t> Fisher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Lecturer: Prof. </a:t>
            </a:r>
            <a:r>
              <a:rPr lang="en-US" sz="2800" dirty="0" err="1"/>
              <a:t>Hagit</a:t>
            </a:r>
            <a:r>
              <a:rPr lang="en-US" sz="2800" dirty="0"/>
              <a:t> Hel-Or</a:t>
            </a:r>
          </a:p>
        </p:txBody>
      </p:sp>
    </p:spTree>
    <p:extLst>
      <p:ext uri="{BB962C8B-B14F-4D97-AF65-F5344CB8AC3E}">
        <p14:creationId xmlns:p14="http://schemas.microsoft.com/office/powerpoint/2010/main" val="1249239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We want local features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278588"/>
            <a:ext cx="6096000" cy="21076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Goal: Find points in an image that can be: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Found in other images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Found precisely – well localized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Found reliably – well matched</a:t>
            </a:r>
          </a:p>
        </p:txBody>
      </p:sp>
    </p:spTree>
    <p:extLst>
      <p:ext uri="{BB962C8B-B14F-4D97-AF65-F5344CB8AC3E}">
        <p14:creationId xmlns:p14="http://schemas.microsoft.com/office/powerpoint/2010/main" val="2942731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We want local features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278588"/>
            <a:ext cx="7297972" cy="3902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Why?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Want to compute fundamental matrix recover geometry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Robotics/Vision: See how a bunch of points move from  one frame to another. Allows  computation of how camera  moved-&gt;depth-&gt;moving objects.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Build a Panorama…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7739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/>
              <a:t>How do we build Panorama?</a:t>
            </a:r>
            <a:endParaRPr lang="en-US" sz="4400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278588"/>
            <a:ext cx="7297972" cy="1091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We need to match(align) images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35" name="Picture 34" descr="A snow covered mountain&#10;&#10;Description automatically generated">
            <a:extLst>
              <a:ext uri="{FF2B5EF4-FFF2-40B4-BE49-F238E27FC236}">
                <a16:creationId xmlns:a16="http://schemas.microsoft.com/office/drawing/2014/main" id="{3D0DE146-D426-9A46-BD27-CDA370942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910" y="2370554"/>
            <a:ext cx="7784813" cy="275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22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/>
              <a:t>How do we build Panorama?</a:t>
            </a:r>
            <a:endParaRPr lang="en-US" sz="4400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278588"/>
            <a:ext cx="7297972" cy="1091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Detect features(feature points) in both images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44670A-D660-B74F-974B-9138C3872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58" y="2713709"/>
            <a:ext cx="82804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59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How do we build</a:t>
            </a:r>
            <a:r>
              <a:rPr lang="he-IL" sz="4400" dirty="0"/>
              <a:t>	</a:t>
            </a:r>
            <a:r>
              <a:rPr lang="en-US" sz="4400" dirty="0"/>
              <a:t> Panorama?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278588"/>
            <a:ext cx="7297972" cy="2205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Detect features(feature points) in both</a:t>
            </a:r>
            <a:r>
              <a:rPr lang="he-IL" sz="2400" dirty="0"/>
              <a:t>	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Match features – find corresponding pairs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3FC926-A08B-1D48-9C84-1E0031DE4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58" y="2713709"/>
            <a:ext cx="8356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92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How do we build</a:t>
            </a:r>
            <a:r>
              <a:rPr lang="he-IL" sz="4400" dirty="0"/>
              <a:t>	</a:t>
            </a:r>
            <a:r>
              <a:rPr lang="en-US" sz="4400" dirty="0"/>
              <a:t> Panorama?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278588"/>
            <a:ext cx="7297972" cy="3313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Detect features(feature points) in both</a:t>
            </a:r>
            <a:r>
              <a:rPr lang="he-IL" sz="2400" dirty="0"/>
              <a:t>	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Match features – find corresponding pairs</a:t>
            </a:r>
            <a:endParaRPr lang="he-IL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Use this pairs to align images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sz="2200" dirty="0"/>
          </a:p>
        </p:txBody>
      </p:sp>
      <p:pic>
        <p:nvPicPr>
          <p:cNvPr id="5" name="Picture 4" descr="A view of a mountain&#10;&#10;Description automatically generated">
            <a:extLst>
              <a:ext uri="{FF2B5EF4-FFF2-40B4-BE49-F238E27FC236}">
                <a16:creationId xmlns:a16="http://schemas.microsoft.com/office/drawing/2014/main" id="{B71B5295-5897-B541-B45A-57D478719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564" y="3163694"/>
            <a:ext cx="5753100" cy="285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8AA579-B664-5C4A-803F-AB604218FB8B}"/>
              </a:ext>
            </a:extLst>
          </p:cNvPr>
          <p:cNvSpPr txBox="1"/>
          <p:nvPr/>
        </p:nvSpPr>
        <p:spPr>
          <a:xfrm rot="984268">
            <a:off x="6971085" y="2984342"/>
            <a:ext cx="255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dirty="0"/>
              <a:t>Can use IP methods for cleaning the image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38129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Matching with features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074359"/>
            <a:ext cx="7297972" cy="1132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Problem 1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Detect the same point independently in both</a:t>
            </a:r>
          </a:p>
        </p:txBody>
      </p:sp>
      <p:pic>
        <p:nvPicPr>
          <p:cNvPr id="6" name="Picture 5" descr="A picture containing photo, red, frisbee, bird&#10;&#10;Description automatically generated">
            <a:extLst>
              <a:ext uri="{FF2B5EF4-FFF2-40B4-BE49-F238E27FC236}">
                <a16:creationId xmlns:a16="http://schemas.microsoft.com/office/drawing/2014/main" id="{1B7A9462-12C9-4742-981E-CF19B39D8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108" y="2804085"/>
            <a:ext cx="3910382" cy="2146300"/>
          </a:xfrm>
          <a:prstGeom prst="rect">
            <a:avLst/>
          </a:prstGeom>
        </p:spPr>
      </p:pic>
      <p:pic>
        <p:nvPicPr>
          <p:cNvPr id="8" name="Picture 7" descr="A picture containing photo, playing, man, jumping&#10;&#10;Description automatically generated">
            <a:extLst>
              <a:ext uri="{FF2B5EF4-FFF2-40B4-BE49-F238E27FC236}">
                <a16:creationId xmlns:a16="http://schemas.microsoft.com/office/drawing/2014/main" id="{36D03422-ABFD-A74D-A831-E293C4ABB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28" y="2804085"/>
            <a:ext cx="3708400" cy="2146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6ABE54-EE09-1042-84B1-D519D9D26DD7}"/>
              </a:ext>
            </a:extLst>
          </p:cNvPr>
          <p:cNvSpPr txBox="1"/>
          <p:nvPr/>
        </p:nvSpPr>
        <p:spPr>
          <a:xfrm>
            <a:off x="3978872" y="5012368"/>
            <a:ext cx="3188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>
                <a:solidFill>
                  <a:srgbClr val="FF0000"/>
                </a:solidFill>
              </a:rPr>
              <a:t>No chance to match!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579BE-0099-164F-AA4C-9DA228369125}"/>
              </a:ext>
            </a:extLst>
          </p:cNvPr>
          <p:cNvSpPr txBox="1"/>
          <p:nvPr/>
        </p:nvSpPr>
        <p:spPr>
          <a:xfrm>
            <a:off x="3234873" y="5600061"/>
            <a:ext cx="4373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>
                <a:solidFill>
                  <a:srgbClr val="00B050"/>
                </a:solidFill>
              </a:rPr>
              <a:t>We need repeatable detector</a:t>
            </a:r>
          </a:p>
        </p:txBody>
      </p:sp>
    </p:spTree>
    <p:extLst>
      <p:ext uri="{BB962C8B-B14F-4D97-AF65-F5344CB8AC3E}">
        <p14:creationId xmlns:p14="http://schemas.microsoft.com/office/powerpoint/2010/main" val="335362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Matching with features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074359"/>
            <a:ext cx="7297972" cy="1686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Problem 2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For each point correctly recognize the corresponding one</a:t>
            </a:r>
          </a:p>
        </p:txBody>
      </p:sp>
      <p:pic>
        <p:nvPicPr>
          <p:cNvPr id="6" name="Picture 5" descr="A picture containing photo, red, frisbee, bird&#10;&#10;Description automatically generated">
            <a:extLst>
              <a:ext uri="{FF2B5EF4-FFF2-40B4-BE49-F238E27FC236}">
                <a16:creationId xmlns:a16="http://schemas.microsoft.com/office/drawing/2014/main" id="{1B7A9462-12C9-4742-981E-CF19B39D8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108" y="2804085"/>
            <a:ext cx="3910382" cy="2146300"/>
          </a:xfrm>
          <a:prstGeom prst="rect">
            <a:avLst/>
          </a:prstGeom>
        </p:spPr>
      </p:pic>
      <p:pic>
        <p:nvPicPr>
          <p:cNvPr id="8" name="Picture 7" descr="A picture containing photo, playing, man, jumping&#10;&#10;Description automatically generated">
            <a:extLst>
              <a:ext uri="{FF2B5EF4-FFF2-40B4-BE49-F238E27FC236}">
                <a16:creationId xmlns:a16="http://schemas.microsoft.com/office/drawing/2014/main" id="{36D03422-ABFD-A74D-A831-E293C4ABB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28" y="2804085"/>
            <a:ext cx="3708400" cy="21463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31EA09-1627-7644-92B9-FA21F2027274}"/>
              </a:ext>
            </a:extLst>
          </p:cNvPr>
          <p:cNvCxnSpPr/>
          <p:nvPr/>
        </p:nvCxnSpPr>
        <p:spPr>
          <a:xfrm flipV="1">
            <a:off x="3632886" y="3694670"/>
            <a:ext cx="3608173" cy="395416"/>
          </a:xfrm>
          <a:prstGeom prst="straightConnector1">
            <a:avLst/>
          </a:prstGeom>
          <a:ln w="31750">
            <a:solidFill>
              <a:srgbClr val="FFC000"/>
            </a:solidFill>
            <a:headEnd type="none"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E703E5-C54F-1D4B-8CDC-722C26F28D4F}"/>
              </a:ext>
            </a:extLst>
          </p:cNvPr>
          <p:cNvCxnSpPr>
            <a:cxnSpLocks/>
          </p:cNvCxnSpPr>
          <p:nvPr/>
        </p:nvCxnSpPr>
        <p:spPr>
          <a:xfrm>
            <a:off x="3785286" y="4242486"/>
            <a:ext cx="4439709" cy="333939"/>
          </a:xfrm>
          <a:prstGeom prst="straightConnector1">
            <a:avLst/>
          </a:prstGeom>
          <a:ln w="31750">
            <a:solidFill>
              <a:srgbClr val="FFC000"/>
            </a:solidFill>
            <a:headEnd type="none"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97193E-50C5-1845-B836-85D94E080539}"/>
              </a:ext>
            </a:extLst>
          </p:cNvPr>
          <p:cNvCxnSpPr>
            <a:cxnSpLocks/>
          </p:cNvCxnSpPr>
          <p:nvPr/>
        </p:nvCxnSpPr>
        <p:spPr>
          <a:xfrm flipV="1">
            <a:off x="3751501" y="3892378"/>
            <a:ext cx="5086072" cy="520910"/>
          </a:xfrm>
          <a:prstGeom prst="straightConnector1">
            <a:avLst/>
          </a:prstGeom>
          <a:ln w="31750">
            <a:solidFill>
              <a:srgbClr val="FFC000"/>
            </a:solidFill>
            <a:headEnd type="none"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7C9CBD-6113-8648-9D92-7F459F14387A}"/>
              </a:ext>
            </a:extLst>
          </p:cNvPr>
          <p:cNvCxnSpPr>
            <a:cxnSpLocks/>
          </p:cNvCxnSpPr>
          <p:nvPr/>
        </p:nvCxnSpPr>
        <p:spPr>
          <a:xfrm flipV="1">
            <a:off x="3180641" y="4434907"/>
            <a:ext cx="2915359" cy="283037"/>
          </a:xfrm>
          <a:prstGeom prst="straightConnector1">
            <a:avLst/>
          </a:prstGeom>
          <a:ln w="31750">
            <a:solidFill>
              <a:srgbClr val="FFC000"/>
            </a:solidFill>
            <a:headEnd type="none"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Question mark">
            <a:extLst>
              <a:ext uri="{FF2B5EF4-FFF2-40B4-BE49-F238E27FC236}">
                <a16:creationId xmlns:a16="http://schemas.microsoft.com/office/drawing/2014/main" id="{249D053F-918A-5449-9EC9-C7FFB5702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49316" y="2446664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A000A93-97DC-F544-AC19-89C2806F7AA2}"/>
              </a:ext>
            </a:extLst>
          </p:cNvPr>
          <p:cNvSpPr txBox="1"/>
          <p:nvPr/>
        </p:nvSpPr>
        <p:spPr>
          <a:xfrm>
            <a:off x="3532659" y="5062765"/>
            <a:ext cx="370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>
                <a:solidFill>
                  <a:srgbClr val="00B050"/>
                </a:solidFill>
              </a:rPr>
              <a:t>We need reliable and distinctive </a:t>
            </a:r>
            <a:r>
              <a:rPr lang="en-IL" sz="2400" b="1" dirty="0">
                <a:solidFill>
                  <a:srgbClr val="00B050"/>
                </a:solidFill>
              </a:rPr>
              <a:t>descriptor</a:t>
            </a:r>
          </a:p>
        </p:txBody>
      </p:sp>
    </p:spTree>
    <p:extLst>
      <p:ext uri="{BB962C8B-B14F-4D97-AF65-F5344CB8AC3E}">
        <p14:creationId xmlns:p14="http://schemas.microsoft.com/office/powerpoint/2010/main" val="222654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More Motivation…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074359"/>
            <a:ext cx="7297972" cy="4456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Feature points are also used for: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Image alignment(</a:t>
            </a:r>
            <a:r>
              <a:rPr lang="en-US" sz="2400" dirty="0" err="1"/>
              <a:t>e.g</a:t>
            </a:r>
            <a:r>
              <a:rPr lang="en-US" sz="2400" dirty="0"/>
              <a:t> </a:t>
            </a:r>
            <a:r>
              <a:rPr lang="en-US" sz="2400" dirty="0" err="1"/>
              <a:t>homography</a:t>
            </a:r>
            <a:r>
              <a:rPr lang="en-US" sz="2400" dirty="0"/>
              <a:t>)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3D construction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Motion tracking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Object recognition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Indexing and database retrieval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Robot navigation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Other…</a:t>
            </a:r>
          </a:p>
        </p:txBody>
      </p:sp>
    </p:spTree>
    <p:extLst>
      <p:ext uri="{BB962C8B-B14F-4D97-AF65-F5344CB8AC3E}">
        <p14:creationId xmlns:p14="http://schemas.microsoft.com/office/powerpoint/2010/main" val="4241855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basic idea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19</a:t>
            </a:fld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4500BCF-EBDA-BF44-95C1-F540958A8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413" y="2235200"/>
            <a:ext cx="2413000" cy="2387600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BC977B7F-9465-1A4B-AAA8-86DBDC76F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506" y="2286000"/>
            <a:ext cx="2425700" cy="2374900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2474ADAA-48D2-8F4F-9C10-29BFFF87E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134" y="2266950"/>
            <a:ext cx="2451100" cy="2413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76301D-C972-404E-BE5B-4F22F2796E7E}"/>
              </a:ext>
            </a:extLst>
          </p:cNvPr>
          <p:cNvSpPr txBox="1"/>
          <p:nvPr/>
        </p:nvSpPr>
        <p:spPr>
          <a:xfrm>
            <a:off x="1640543" y="4729489"/>
            <a:ext cx="176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IL" sz="2000" dirty="0">
                <a:solidFill>
                  <a:schemeClr val="accent1">
                    <a:lumMod val="75000"/>
                  </a:schemeClr>
                </a:solidFill>
              </a:rPr>
              <a:t>lat </a:t>
            </a:r>
            <a:r>
              <a:rPr lang="en-IL" sz="2000" dirty="0"/>
              <a:t>region: no change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FE8C15-2979-E841-ACD9-D27D3E1CFA7C}"/>
              </a:ext>
            </a:extLst>
          </p:cNvPr>
          <p:cNvSpPr txBox="1"/>
          <p:nvPr/>
        </p:nvSpPr>
        <p:spPr>
          <a:xfrm>
            <a:off x="4691859" y="4743217"/>
            <a:ext cx="176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000" dirty="0">
                <a:solidFill>
                  <a:schemeClr val="accent1">
                    <a:lumMod val="75000"/>
                  </a:schemeClr>
                </a:solidFill>
              </a:rPr>
              <a:t>Edge:</a:t>
            </a:r>
            <a:endParaRPr lang="en-IL" sz="2000" dirty="0"/>
          </a:p>
          <a:p>
            <a:r>
              <a:rPr lang="en-IL" sz="2000" dirty="0"/>
              <a:t>no change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6B1ECB-9095-D244-8F1C-8E9A6610D184}"/>
              </a:ext>
            </a:extLst>
          </p:cNvPr>
          <p:cNvSpPr txBox="1"/>
          <p:nvPr/>
        </p:nvSpPr>
        <p:spPr>
          <a:xfrm>
            <a:off x="8224995" y="4743217"/>
            <a:ext cx="2326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Corner:</a:t>
            </a:r>
            <a:r>
              <a:rPr lang="en-IL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IL" sz="2000" dirty="0"/>
              <a:t>significat change</a:t>
            </a:r>
          </a:p>
        </p:txBody>
      </p:sp>
    </p:spTree>
    <p:extLst>
      <p:ext uri="{BB962C8B-B14F-4D97-AF65-F5344CB8AC3E}">
        <p14:creationId xmlns:p14="http://schemas.microsoft.com/office/powerpoint/2010/main" val="98160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964DD-D62E-48FB-A620-261108FB4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4576" y="632792"/>
            <a:ext cx="8705223" cy="63345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 3" pitchFamily="2" charset="2"/>
              <a:buChar char=""/>
            </a:pPr>
            <a:r>
              <a:rPr lang="en-US" sz="2400" dirty="0"/>
              <a:t>2D – feature based alignment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Image Point Matching Problem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Least squares and iterative algorithm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Application: </a:t>
            </a:r>
            <a:r>
              <a:rPr lang="en-US" sz="2200" dirty="0" err="1"/>
              <a:t>Panography</a:t>
            </a:r>
            <a:endParaRPr lang="en-US" sz="22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Demo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SIFT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Results and Demo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HOG</a:t>
            </a:r>
            <a:endParaRPr lang="en-US" sz="2200" dirty="0"/>
          </a:p>
          <a:p>
            <a:pPr>
              <a:lnSpc>
                <a:spcPct val="150000"/>
              </a:lnSpc>
            </a:pPr>
            <a:r>
              <a:rPr lang="en-US" sz="2400" dirty="0"/>
              <a:t>RANSAC</a:t>
            </a:r>
            <a:endParaRPr lang="en-US" sz="22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200" dirty="0"/>
          </a:p>
          <a:p>
            <a:pPr marL="457200" lvl="1" indent="0">
              <a:buNone/>
            </a:pPr>
            <a:endParaRPr lang="en-US" sz="2200" dirty="0"/>
          </a:p>
          <a:p>
            <a:pPr marL="457200" lvl="1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96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/>
              <p:nvPr/>
            </p:nvSpPr>
            <p:spPr>
              <a:xfrm>
                <a:off x="770963" y="1559859"/>
                <a:ext cx="8767483" cy="13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63" y="1559859"/>
                <a:ext cx="8767483" cy="1342355"/>
              </a:xfrm>
              <a:prstGeom prst="rect">
                <a:avLst/>
              </a:prstGeom>
              <a:blipFill>
                <a:blip r:embed="rId3"/>
                <a:stretch>
                  <a:fillRect t="-126168" b="-1719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DD6E1F6-5707-3E4B-A484-AD799104D71A}"/>
              </a:ext>
            </a:extLst>
          </p:cNvPr>
          <p:cNvSpPr txBox="1"/>
          <p:nvPr/>
        </p:nvSpPr>
        <p:spPr>
          <a:xfrm>
            <a:off x="8019753" y="3199796"/>
            <a:ext cx="153201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L" dirty="0"/>
              <a:t>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A1486E-F8E8-5846-AAF0-949FCD871D8A}"/>
              </a:ext>
            </a:extLst>
          </p:cNvPr>
          <p:cNvSpPr txBox="1"/>
          <p:nvPr/>
        </p:nvSpPr>
        <p:spPr>
          <a:xfrm>
            <a:off x="5329991" y="3244334"/>
            <a:ext cx="193142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L" dirty="0"/>
              <a:t>Shifted intensity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8FDB1-CAC4-5045-ADD1-3370A5E3C81C}"/>
              </a:ext>
            </a:extLst>
          </p:cNvPr>
          <p:cNvSpPr txBox="1"/>
          <p:nvPr/>
        </p:nvSpPr>
        <p:spPr>
          <a:xfrm>
            <a:off x="3183422" y="3212349"/>
            <a:ext cx="193142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L" dirty="0"/>
              <a:t>Window 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99D829-781C-AA4D-84F8-C9EAEA27D6B7}"/>
              </a:ext>
            </a:extLst>
          </p:cNvPr>
          <p:cNvCxnSpPr>
            <a:cxnSpLocks/>
          </p:cNvCxnSpPr>
          <p:nvPr/>
        </p:nvCxnSpPr>
        <p:spPr>
          <a:xfrm flipV="1">
            <a:off x="6096000" y="2402541"/>
            <a:ext cx="0" cy="8417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F8F350-3EE2-6C4B-B55B-39681D775BC9}"/>
              </a:ext>
            </a:extLst>
          </p:cNvPr>
          <p:cNvCxnSpPr>
            <a:cxnSpLocks/>
          </p:cNvCxnSpPr>
          <p:nvPr/>
        </p:nvCxnSpPr>
        <p:spPr>
          <a:xfrm flipV="1">
            <a:off x="8418561" y="2402540"/>
            <a:ext cx="0" cy="8417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1DDC80-5E79-9045-AA48-CF136703CC09}"/>
              </a:ext>
            </a:extLst>
          </p:cNvPr>
          <p:cNvCxnSpPr>
            <a:cxnSpLocks/>
          </p:cNvCxnSpPr>
          <p:nvPr/>
        </p:nvCxnSpPr>
        <p:spPr>
          <a:xfrm flipV="1">
            <a:off x="4043082" y="2358003"/>
            <a:ext cx="0" cy="8417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8980E20-68E6-8C44-BB1F-B1DEC9EB97C9}"/>
              </a:ext>
            </a:extLst>
          </p:cNvPr>
          <p:cNvSpPr txBox="1"/>
          <p:nvPr/>
        </p:nvSpPr>
        <p:spPr>
          <a:xfrm rot="1841082">
            <a:off x="2224716" y="3107462"/>
            <a:ext cx="1142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Gaussian for example</a:t>
            </a:r>
          </a:p>
        </p:txBody>
      </p:sp>
    </p:spTree>
    <p:extLst>
      <p:ext uri="{BB962C8B-B14F-4D97-AF65-F5344CB8AC3E}">
        <p14:creationId xmlns:p14="http://schemas.microsoft.com/office/powerpoint/2010/main" val="300306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/>
              <p:nvPr/>
            </p:nvSpPr>
            <p:spPr>
              <a:xfrm>
                <a:off x="770963" y="2043952"/>
                <a:ext cx="8767483" cy="13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63" y="2043952"/>
                <a:ext cx="8767483" cy="1342355"/>
              </a:xfrm>
              <a:prstGeom prst="rect">
                <a:avLst/>
              </a:prstGeom>
              <a:blipFill>
                <a:blip r:embed="rId3"/>
                <a:stretch>
                  <a:fillRect t="-127103" b="-1719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9F2F5F5-0964-4B41-A6B7-CC856C3B69A6}"/>
              </a:ext>
            </a:extLst>
          </p:cNvPr>
          <p:cNvSpPr txBox="1"/>
          <p:nvPr/>
        </p:nvSpPr>
        <p:spPr>
          <a:xfrm>
            <a:off x="2863639" y="1340247"/>
            <a:ext cx="5361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IL" sz="2400" dirty="0"/>
              <a:t>hange in apearance for shift [u,v]:</a:t>
            </a:r>
          </a:p>
        </p:txBody>
      </p:sp>
      <p:pic>
        <p:nvPicPr>
          <p:cNvPr id="12" name="Picture 11" descr="A picture containing tiled, tile, indoor, shower&#10;&#10;Description automatically generated">
            <a:extLst>
              <a:ext uri="{FF2B5EF4-FFF2-40B4-BE49-F238E27FC236}">
                <a16:creationId xmlns:a16="http://schemas.microsoft.com/office/drawing/2014/main" id="{09BF0C98-C485-2042-A00D-238C21C5C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638" y="4132335"/>
            <a:ext cx="2540000" cy="2476500"/>
          </a:xfrm>
          <a:prstGeom prst="rect">
            <a:avLst/>
          </a:prstGeom>
        </p:spPr>
      </p:pic>
      <p:pic>
        <p:nvPicPr>
          <p:cNvPr id="16" name="Picture 15" descr="A close up of a tiled wall&#10;&#10;Description automatically generated">
            <a:extLst>
              <a:ext uri="{FF2B5EF4-FFF2-40B4-BE49-F238E27FC236}">
                <a16:creationId xmlns:a16="http://schemas.microsoft.com/office/drawing/2014/main" id="{5E27EB17-FF43-0A4C-8516-E98558081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564989"/>
            <a:ext cx="1892300" cy="1841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7F8D5C-2D5F-654C-A7C2-8A37A12F88A9}"/>
              </a:ext>
            </a:extLst>
          </p:cNvPr>
          <p:cNvSpPr txBox="1"/>
          <p:nvPr/>
        </p:nvSpPr>
        <p:spPr>
          <a:xfrm>
            <a:off x="2638809" y="3528488"/>
            <a:ext cx="1255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/>
              <a:t>I(x,y)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54315-BF87-9B49-A53E-382B3CA90C9C}"/>
              </a:ext>
            </a:extLst>
          </p:cNvPr>
          <p:cNvSpPr txBox="1"/>
          <p:nvPr/>
        </p:nvSpPr>
        <p:spPr>
          <a:xfrm>
            <a:off x="6551653" y="3994508"/>
            <a:ext cx="1255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/>
              <a:t>E(u,v)</a:t>
            </a:r>
          </a:p>
        </p:txBody>
      </p:sp>
      <p:pic>
        <p:nvPicPr>
          <p:cNvPr id="20" name="Picture 19" descr="A close up of a tiled wall&#10;&#10;Description automatically generated">
            <a:extLst>
              <a:ext uri="{FF2B5EF4-FFF2-40B4-BE49-F238E27FC236}">
                <a16:creationId xmlns:a16="http://schemas.microsoft.com/office/drawing/2014/main" id="{1C14ABEB-2875-AD45-86B5-C562CDC8C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5688" y="4132334"/>
            <a:ext cx="2501900" cy="2501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B068891-E1A0-864D-BDE2-42E3A07E3AED}"/>
              </a:ext>
            </a:extLst>
          </p:cNvPr>
          <p:cNvSpPr txBox="1"/>
          <p:nvPr/>
        </p:nvSpPr>
        <p:spPr>
          <a:xfrm>
            <a:off x="8082264" y="4590577"/>
            <a:ext cx="1255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>
                <a:solidFill>
                  <a:srgbClr val="00B050"/>
                </a:solidFill>
              </a:rPr>
              <a:t>E(3,2)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DE6083-4E2F-5F46-90C2-E3862F8BBF2C}"/>
              </a:ext>
            </a:extLst>
          </p:cNvPr>
          <p:cNvSpPr/>
          <p:nvPr/>
        </p:nvSpPr>
        <p:spPr>
          <a:xfrm>
            <a:off x="7465487" y="5032871"/>
            <a:ext cx="341824" cy="33069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F61061-EDE4-7C4C-B990-5DAE0D419827}"/>
              </a:ext>
            </a:extLst>
          </p:cNvPr>
          <p:cNvSpPr txBox="1"/>
          <p:nvPr/>
        </p:nvSpPr>
        <p:spPr>
          <a:xfrm>
            <a:off x="6561166" y="5743484"/>
            <a:ext cx="1255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>
                <a:solidFill>
                  <a:srgbClr val="00B050"/>
                </a:solidFill>
              </a:rPr>
              <a:t>E(0,0)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26B0AA-B9DB-D24A-9EF8-223CD4AE3384}"/>
              </a:ext>
            </a:extLst>
          </p:cNvPr>
          <p:cNvSpPr/>
          <p:nvPr/>
        </p:nvSpPr>
        <p:spPr>
          <a:xfrm>
            <a:off x="6870958" y="5303977"/>
            <a:ext cx="341824" cy="33069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9385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 animBg="1"/>
      <p:bldP spid="27" grpId="0"/>
      <p:bldP spid="27" grpId="1"/>
      <p:bldP spid="29" grpId="0" animBg="1"/>
      <p:bldP spid="29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/>
              <p:nvPr/>
            </p:nvSpPr>
            <p:spPr>
              <a:xfrm>
                <a:off x="770963" y="2043952"/>
                <a:ext cx="8767483" cy="13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63" y="2043952"/>
                <a:ext cx="8767483" cy="1342355"/>
              </a:xfrm>
              <a:prstGeom prst="rect">
                <a:avLst/>
              </a:prstGeom>
              <a:blipFill>
                <a:blip r:embed="rId3"/>
                <a:stretch>
                  <a:fillRect t="-127103" b="-1719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9F2F5F5-0964-4B41-A6B7-CC856C3B69A6}"/>
              </a:ext>
            </a:extLst>
          </p:cNvPr>
          <p:cNvSpPr txBox="1"/>
          <p:nvPr/>
        </p:nvSpPr>
        <p:spPr>
          <a:xfrm>
            <a:off x="2863639" y="1340247"/>
            <a:ext cx="5361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IL" sz="2400" dirty="0"/>
              <a:t>hange in apearance for shift [u,v]: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8E55C7-CA88-8644-8CC0-6242E8BFF128}"/>
              </a:ext>
            </a:extLst>
          </p:cNvPr>
          <p:cNvSpPr txBox="1"/>
          <p:nvPr/>
        </p:nvSpPr>
        <p:spPr>
          <a:xfrm>
            <a:off x="2361610" y="3644031"/>
            <a:ext cx="6585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800" dirty="0"/>
              <a:t>We want to find out how this function behaves for </a:t>
            </a:r>
            <a:r>
              <a:rPr lang="en-IL" sz="2800" dirty="0">
                <a:solidFill>
                  <a:srgbClr val="00B0F0"/>
                </a:solidFill>
              </a:rPr>
              <a:t>small</a:t>
            </a:r>
            <a:r>
              <a:rPr lang="en-IL" sz="2800" dirty="0"/>
              <a:t> shifts (u,v near 0,0)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50CDBD-BBE3-404A-A7A7-CB89103D5142}"/>
              </a:ext>
            </a:extLst>
          </p:cNvPr>
          <p:cNvSpPr txBox="1"/>
          <p:nvPr/>
        </p:nvSpPr>
        <p:spPr>
          <a:xfrm>
            <a:off x="1994057" y="4855862"/>
            <a:ext cx="73202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800" dirty="0"/>
              <a:t>Second-order Taylor expansion of E(u,v) about (0,0) (local quadratic approximation for small u,v)</a:t>
            </a:r>
          </a:p>
        </p:txBody>
      </p:sp>
    </p:spTree>
    <p:extLst>
      <p:ext uri="{BB962C8B-B14F-4D97-AF65-F5344CB8AC3E}">
        <p14:creationId xmlns:p14="http://schemas.microsoft.com/office/powerpoint/2010/main" val="398117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/>
              <p:nvPr/>
            </p:nvSpPr>
            <p:spPr>
              <a:xfrm>
                <a:off x="770963" y="2043952"/>
                <a:ext cx="8767483" cy="13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63" y="2043952"/>
                <a:ext cx="8767483" cy="1342355"/>
              </a:xfrm>
              <a:prstGeom prst="rect">
                <a:avLst/>
              </a:prstGeom>
              <a:blipFill>
                <a:blip r:embed="rId3"/>
                <a:stretch>
                  <a:fillRect t="-127103" b="-1719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9F2F5F5-0964-4B41-A6B7-CC856C3B69A6}"/>
              </a:ext>
            </a:extLst>
          </p:cNvPr>
          <p:cNvSpPr txBox="1"/>
          <p:nvPr/>
        </p:nvSpPr>
        <p:spPr>
          <a:xfrm>
            <a:off x="2863639" y="1340247"/>
            <a:ext cx="5361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IL" sz="2400" dirty="0"/>
              <a:t>hange in apearance for shift [u,v]: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8E55C7-CA88-8644-8CC0-6242E8BFF128}"/>
                  </a:ext>
                </a:extLst>
              </p:cNvPr>
              <p:cNvSpPr txBox="1"/>
              <p:nvPr/>
            </p:nvSpPr>
            <p:spPr>
              <a:xfrm>
                <a:off x="1629247" y="3334692"/>
                <a:ext cx="7320272" cy="956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𝑑𝐹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8E55C7-CA88-8644-8CC0-6242E8BFF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247" y="3334692"/>
                <a:ext cx="7320272" cy="956929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CAAEBB-2A50-8544-BE16-63EF645B0CD2}"/>
                  </a:ext>
                </a:extLst>
              </p:cNvPr>
              <p:cNvSpPr txBox="1"/>
              <p:nvPr/>
            </p:nvSpPr>
            <p:spPr>
              <a:xfrm>
                <a:off x="5154706" y="2976282"/>
                <a:ext cx="20797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IL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CAAEBB-2A50-8544-BE16-63EF645B0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706" y="2976282"/>
                <a:ext cx="2079737" cy="276999"/>
              </a:xfrm>
              <a:prstGeom prst="rect">
                <a:avLst/>
              </a:prstGeom>
              <a:blipFill>
                <a:blip r:embed="rId5"/>
                <a:stretch>
                  <a:fillRect l="-1212" t="-4348" b="-347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FA61D7-EF75-4E41-B8BA-AF61C63C6345}"/>
                  </a:ext>
                </a:extLst>
              </p:cNvPr>
              <p:cNvSpPr txBox="1"/>
              <p:nvPr/>
            </p:nvSpPr>
            <p:spPr>
              <a:xfrm>
                <a:off x="260182" y="4544021"/>
                <a:ext cx="10461605" cy="82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E(</a:t>
                </a:r>
                <a:r>
                  <a:rPr lang="en-US" sz="24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,v)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</m:e>
                        </m:eqAr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eqArr>
                      </m:e>
                    </m:d>
                  </m:oMath>
                </a14:m>
                <a:endParaRPr lang="en-IL" sz="2400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FA61D7-EF75-4E41-B8BA-AF61C63C6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2" y="4544021"/>
                <a:ext cx="10461605" cy="8260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39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/>
              <p:nvPr/>
            </p:nvSpPr>
            <p:spPr>
              <a:xfrm>
                <a:off x="770963" y="1067763"/>
                <a:ext cx="8767483" cy="13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63" y="1067763"/>
                <a:ext cx="8767483" cy="1342355"/>
              </a:xfrm>
              <a:prstGeom prst="rect">
                <a:avLst/>
              </a:prstGeom>
              <a:blipFill>
                <a:blip r:embed="rId3"/>
                <a:stretch>
                  <a:fillRect t="-128302" b="-1735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78BB9B-8AC9-2B42-ABA8-C78B7302CE9E}"/>
                  </a:ext>
                </a:extLst>
              </p:cNvPr>
              <p:cNvSpPr txBox="1"/>
              <p:nvPr/>
            </p:nvSpPr>
            <p:spPr>
              <a:xfrm>
                <a:off x="195936" y="2712716"/>
                <a:ext cx="10757892" cy="1029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78BB9B-8AC9-2B42-ABA8-C78B7302C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36" y="2712716"/>
                <a:ext cx="10757892" cy="1029769"/>
              </a:xfrm>
              <a:prstGeom prst="rect">
                <a:avLst/>
              </a:prstGeom>
              <a:blipFill>
                <a:blip r:embed="rId4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E378148-8F84-9E4B-8735-694D61670878}"/>
              </a:ext>
            </a:extLst>
          </p:cNvPr>
          <p:cNvSpPr txBox="1"/>
          <p:nvPr/>
        </p:nvSpPr>
        <p:spPr>
          <a:xfrm>
            <a:off x="2973736" y="2410118"/>
            <a:ext cx="487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IL" dirty="0"/>
              <a:t>econd Taylor expansion of E(u,v) about (0,0)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017558-F4BF-D64F-B4A9-514BA5C78B81}"/>
                  </a:ext>
                </a:extLst>
              </p:cNvPr>
              <p:cNvSpPr txBox="1"/>
              <p:nvPr/>
            </p:nvSpPr>
            <p:spPr>
              <a:xfrm>
                <a:off x="1238172" y="3828557"/>
                <a:ext cx="10122003" cy="889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𝑢𝑢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L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IL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en-IL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L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IL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017558-F4BF-D64F-B4A9-514BA5C78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172" y="3828557"/>
                <a:ext cx="10122003" cy="889346"/>
              </a:xfrm>
              <a:prstGeom prst="rect">
                <a:avLst/>
              </a:prstGeom>
              <a:blipFill>
                <a:blip r:embed="rId5"/>
                <a:stretch>
                  <a:fillRect l="-4506" t="-64789" b="-971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EBD8E2-2BA2-BB4A-9571-892541363DE6}"/>
                  </a:ext>
                </a:extLst>
              </p:cNvPr>
              <p:cNvSpPr txBox="1"/>
              <p:nvPr/>
            </p:nvSpPr>
            <p:spPr>
              <a:xfrm>
                <a:off x="1238171" y="4871978"/>
                <a:ext cx="10122003" cy="889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L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IL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en-IL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L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IL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EBD8E2-2BA2-BB4A-9571-892541363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171" y="4871978"/>
                <a:ext cx="10122003" cy="889346"/>
              </a:xfrm>
              <a:prstGeom prst="rect">
                <a:avLst/>
              </a:prstGeom>
              <a:blipFill>
                <a:blip r:embed="rId6"/>
                <a:stretch>
                  <a:fillRect l="-4506" t="-68571" b="-9714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505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6EE2-102D-9142-8147-299A524EA3AA}"/>
              </a:ext>
            </a:extLst>
          </p:cNvPr>
          <p:cNvSpPr txBox="1"/>
          <p:nvPr/>
        </p:nvSpPr>
        <p:spPr>
          <a:xfrm>
            <a:off x="2829561" y="1170970"/>
            <a:ext cx="549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</a:t>
            </a:r>
            <a:r>
              <a:rPr lang="en-IL" sz="2000" dirty="0"/>
              <a:t>econd Taylor expansion of E(u,v) about (0,0)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E8EB0-9FE6-C04C-BACA-C1B02A7BD1EB}"/>
                  </a:ext>
                </a:extLst>
              </p:cNvPr>
              <p:cNvSpPr txBox="1"/>
              <p:nvPr/>
            </p:nvSpPr>
            <p:spPr>
              <a:xfrm>
                <a:off x="344079" y="1837891"/>
                <a:ext cx="10461605" cy="82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E(</a:t>
                </a:r>
                <a:r>
                  <a:rPr lang="en-US" sz="24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,v)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</m:e>
                        </m:eqAr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eqArr>
                      </m:e>
                    </m:d>
                  </m:oMath>
                </a14:m>
                <a:endParaRPr lang="en-IL" sz="2400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E8EB0-9FE6-C04C-BACA-C1B02A7B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79" y="1837891"/>
                <a:ext cx="10461605" cy="8260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AAE6C-FF97-B84B-B19A-BF634E61B7C5}"/>
                  </a:ext>
                </a:extLst>
              </p:cNvPr>
              <p:cNvSpPr txBox="1"/>
              <p:nvPr/>
            </p:nvSpPr>
            <p:spPr>
              <a:xfrm>
                <a:off x="47792" y="2930762"/>
                <a:ext cx="10757892" cy="1029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AAE6C-FF97-B84B-B19A-BF634E61B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2" y="2930762"/>
                <a:ext cx="10757892" cy="1029769"/>
              </a:xfrm>
              <a:prstGeom prst="rect">
                <a:avLst/>
              </a:prstGeom>
              <a:blipFill>
                <a:blip r:embed="rId4"/>
                <a:stretch>
                  <a:fillRect t="-124390" b="-1682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575178-D944-B841-A5BB-27B876A08EED}"/>
                  </a:ext>
                </a:extLst>
              </p:cNvPr>
              <p:cNvSpPr txBox="1"/>
              <p:nvPr/>
            </p:nvSpPr>
            <p:spPr>
              <a:xfrm>
                <a:off x="1034997" y="3992820"/>
                <a:ext cx="10122003" cy="889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𝑢𝑢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L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IL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en-IL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L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IL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575178-D944-B841-A5BB-27B876A08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997" y="3992820"/>
                <a:ext cx="10122003" cy="889346"/>
              </a:xfrm>
              <a:prstGeom prst="rect">
                <a:avLst/>
              </a:prstGeom>
              <a:blipFill>
                <a:blip r:embed="rId5"/>
                <a:stretch>
                  <a:fillRect l="-4506" t="-64789" b="-971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8A9390-F717-374F-A249-E30E1275261F}"/>
                  </a:ext>
                </a:extLst>
              </p:cNvPr>
              <p:cNvSpPr txBox="1"/>
              <p:nvPr/>
            </p:nvSpPr>
            <p:spPr>
              <a:xfrm>
                <a:off x="1034998" y="5242357"/>
                <a:ext cx="10122003" cy="889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L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IL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en-IL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L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IL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8A9390-F717-374F-A249-E30E1275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998" y="5242357"/>
                <a:ext cx="10122003" cy="889346"/>
              </a:xfrm>
              <a:prstGeom prst="rect">
                <a:avLst/>
              </a:prstGeom>
              <a:blipFill>
                <a:blip r:embed="rId6"/>
                <a:stretch>
                  <a:fillRect l="-4506" t="-64789" b="-9577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64AF68-4313-DE4F-AFA0-EF59C3CF8B9B}"/>
              </a:ext>
            </a:extLst>
          </p:cNvPr>
          <p:cNvCxnSpPr>
            <a:cxnSpLocks/>
          </p:cNvCxnSpPr>
          <p:nvPr/>
        </p:nvCxnSpPr>
        <p:spPr>
          <a:xfrm flipH="1">
            <a:off x="5128965" y="3108916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AE41C5-7EA9-6E44-A443-163252CCAEB5}"/>
              </a:ext>
            </a:extLst>
          </p:cNvPr>
          <p:cNvCxnSpPr>
            <a:cxnSpLocks/>
          </p:cNvCxnSpPr>
          <p:nvPr/>
        </p:nvCxnSpPr>
        <p:spPr>
          <a:xfrm flipH="1">
            <a:off x="8424311" y="3058926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A50FB2-7CF9-C440-949A-9D738C37F21B}"/>
              </a:ext>
            </a:extLst>
          </p:cNvPr>
          <p:cNvCxnSpPr>
            <a:cxnSpLocks/>
          </p:cNvCxnSpPr>
          <p:nvPr/>
        </p:nvCxnSpPr>
        <p:spPr>
          <a:xfrm flipH="1">
            <a:off x="5947111" y="3024142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C36CEE-281E-3249-99B3-799F380A7ADF}"/>
              </a:ext>
            </a:extLst>
          </p:cNvPr>
          <p:cNvCxnSpPr>
            <a:cxnSpLocks/>
          </p:cNvCxnSpPr>
          <p:nvPr/>
        </p:nvCxnSpPr>
        <p:spPr>
          <a:xfrm flipH="1">
            <a:off x="9240673" y="3101874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ECD50F-CDB2-2448-A071-B0B085261D59}"/>
              </a:ext>
            </a:extLst>
          </p:cNvPr>
          <p:cNvCxnSpPr>
            <a:cxnSpLocks/>
          </p:cNvCxnSpPr>
          <p:nvPr/>
        </p:nvCxnSpPr>
        <p:spPr>
          <a:xfrm flipH="1">
            <a:off x="5277108" y="3927237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A7FB43A-39FC-F746-9677-BBCCF0B955DB}"/>
              </a:ext>
            </a:extLst>
          </p:cNvPr>
          <p:cNvCxnSpPr>
            <a:cxnSpLocks/>
          </p:cNvCxnSpPr>
          <p:nvPr/>
        </p:nvCxnSpPr>
        <p:spPr>
          <a:xfrm flipH="1">
            <a:off x="6095997" y="3907258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32A1F7-579F-424A-8C52-B543F3D224D4}"/>
              </a:ext>
            </a:extLst>
          </p:cNvPr>
          <p:cNvCxnSpPr>
            <a:cxnSpLocks/>
          </p:cNvCxnSpPr>
          <p:nvPr/>
        </p:nvCxnSpPr>
        <p:spPr>
          <a:xfrm flipH="1">
            <a:off x="7334178" y="3960531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3C24E5-94AF-AF46-8BDD-BD2E076335B2}"/>
              </a:ext>
            </a:extLst>
          </p:cNvPr>
          <p:cNvCxnSpPr>
            <a:cxnSpLocks/>
          </p:cNvCxnSpPr>
          <p:nvPr/>
        </p:nvCxnSpPr>
        <p:spPr>
          <a:xfrm flipH="1">
            <a:off x="8126538" y="3907257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427F8-B7CB-F64F-A130-1983A78D0D33}"/>
              </a:ext>
            </a:extLst>
          </p:cNvPr>
          <p:cNvCxnSpPr>
            <a:cxnSpLocks/>
          </p:cNvCxnSpPr>
          <p:nvPr/>
        </p:nvCxnSpPr>
        <p:spPr>
          <a:xfrm flipH="1">
            <a:off x="5277107" y="5242357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C1EB28-0384-1C49-A63A-0D091931945B}"/>
              </a:ext>
            </a:extLst>
          </p:cNvPr>
          <p:cNvCxnSpPr>
            <a:cxnSpLocks/>
          </p:cNvCxnSpPr>
          <p:nvPr/>
        </p:nvCxnSpPr>
        <p:spPr>
          <a:xfrm flipH="1">
            <a:off x="6093093" y="5203837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8B06A2-C73E-6A41-88BE-1C042E9D68D5}"/>
              </a:ext>
            </a:extLst>
          </p:cNvPr>
          <p:cNvCxnSpPr>
            <a:cxnSpLocks/>
          </p:cNvCxnSpPr>
          <p:nvPr/>
        </p:nvCxnSpPr>
        <p:spPr>
          <a:xfrm flipH="1">
            <a:off x="7334177" y="5203836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3248150-F9E9-CB48-AB60-739C832166EB}"/>
              </a:ext>
            </a:extLst>
          </p:cNvPr>
          <p:cNvCxnSpPr>
            <a:cxnSpLocks/>
          </p:cNvCxnSpPr>
          <p:nvPr/>
        </p:nvCxnSpPr>
        <p:spPr>
          <a:xfrm flipH="1">
            <a:off x="8068167" y="5203835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8898021-37F5-784A-BDAB-92A6FA290944}"/>
              </a:ext>
            </a:extLst>
          </p:cNvPr>
          <p:cNvCxnSpPr>
            <a:cxnSpLocks/>
          </p:cNvCxnSpPr>
          <p:nvPr/>
        </p:nvCxnSpPr>
        <p:spPr>
          <a:xfrm flipH="1">
            <a:off x="2709393" y="5523918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D1FA104-BD7C-8043-9C3F-1BFE62A5FFD4}"/>
              </a:ext>
            </a:extLst>
          </p:cNvPr>
          <p:cNvCxnSpPr>
            <a:cxnSpLocks/>
          </p:cNvCxnSpPr>
          <p:nvPr/>
        </p:nvCxnSpPr>
        <p:spPr>
          <a:xfrm flipH="1">
            <a:off x="3511353" y="5573397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D4086FA-B5B3-9F47-B3F1-33DF5A9416CF}"/>
              </a:ext>
            </a:extLst>
          </p:cNvPr>
          <p:cNvCxnSpPr>
            <a:cxnSpLocks/>
          </p:cNvCxnSpPr>
          <p:nvPr/>
        </p:nvCxnSpPr>
        <p:spPr>
          <a:xfrm flipH="1">
            <a:off x="4831192" y="5674735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BE02383-3E9E-044A-8C0D-3C84D5E62C9A}"/>
              </a:ext>
            </a:extLst>
          </p:cNvPr>
          <p:cNvCxnSpPr>
            <a:cxnSpLocks/>
          </p:cNvCxnSpPr>
          <p:nvPr/>
        </p:nvCxnSpPr>
        <p:spPr>
          <a:xfrm flipH="1">
            <a:off x="5669842" y="5532466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9F2E6FA-EA63-3E48-A4A9-A8B6F7C342CA}"/>
              </a:ext>
            </a:extLst>
          </p:cNvPr>
          <p:cNvCxnSpPr>
            <a:cxnSpLocks/>
          </p:cNvCxnSpPr>
          <p:nvPr/>
        </p:nvCxnSpPr>
        <p:spPr>
          <a:xfrm flipH="1">
            <a:off x="2648633" y="4333598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9BFC2E-B423-1944-B429-F74112A2BB6A}"/>
              </a:ext>
            </a:extLst>
          </p:cNvPr>
          <p:cNvCxnSpPr>
            <a:cxnSpLocks/>
          </p:cNvCxnSpPr>
          <p:nvPr/>
        </p:nvCxnSpPr>
        <p:spPr>
          <a:xfrm flipH="1">
            <a:off x="3544308" y="4333805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083BD02-FF02-C24A-8F88-02DCA55975D0}"/>
              </a:ext>
            </a:extLst>
          </p:cNvPr>
          <p:cNvCxnSpPr>
            <a:cxnSpLocks/>
          </p:cNvCxnSpPr>
          <p:nvPr/>
        </p:nvCxnSpPr>
        <p:spPr>
          <a:xfrm flipH="1">
            <a:off x="4831192" y="4247320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9A1961A-4673-EC46-98F1-12DAFD62341D}"/>
              </a:ext>
            </a:extLst>
          </p:cNvPr>
          <p:cNvCxnSpPr>
            <a:cxnSpLocks/>
          </p:cNvCxnSpPr>
          <p:nvPr/>
        </p:nvCxnSpPr>
        <p:spPr>
          <a:xfrm flipH="1">
            <a:off x="5660649" y="4287798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07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6EE2-102D-9142-8147-299A524EA3AA}"/>
              </a:ext>
            </a:extLst>
          </p:cNvPr>
          <p:cNvSpPr txBox="1"/>
          <p:nvPr/>
        </p:nvSpPr>
        <p:spPr>
          <a:xfrm>
            <a:off x="2829561" y="1170970"/>
            <a:ext cx="549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</a:t>
            </a:r>
            <a:r>
              <a:rPr lang="en-IL" sz="2000" dirty="0"/>
              <a:t>econd Taylor expansion of E(u,v) about (0,0)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E8EB0-9FE6-C04C-BACA-C1B02A7BD1EB}"/>
                  </a:ext>
                </a:extLst>
              </p:cNvPr>
              <p:cNvSpPr txBox="1"/>
              <p:nvPr/>
            </p:nvSpPr>
            <p:spPr>
              <a:xfrm>
                <a:off x="344079" y="1837891"/>
                <a:ext cx="10461605" cy="82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E(</a:t>
                </a:r>
                <a:r>
                  <a:rPr lang="en-US" sz="24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,v)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</m:e>
                        </m:eqAr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eqArr>
                      </m:e>
                    </m:d>
                  </m:oMath>
                </a14:m>
                <a:endParaRPr lang="en-IL" sz="2400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E8EB0-9FE6-C04C-BACA-C1B02A7B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79" y="1837891"/>
                <a:ext cx="10461605" cy="8260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AAE6C-FF97-B84B-B19A-BF634E61B7C5}"/>
                  </a:ext>
                </a:extLst>
              </p:cNvPr>
              <p:cNvSpPr txBox="1"/>
              <p:nvPr/>
            </p:nvSpPr>
            <p:spPr>
              <a:xfrm>
                <a:off x="-1399783" y="2913079"/>
                <a:ext cx="10757892" cy="1029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AAE6C-FF97-B84B-B19A-BF634E61B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99783" y="2913079"/>
                <a:ext cx="10757892" cy="1029769"/>
              </a:xfrm>
              <a:prstGeom prst="rect">
                <a:avLst/>
              </a:prstGeom>
              <a:blipFill>
                <a:blip r:embed="rId4"/>
                <a:stretch>
                  <a:fillRect t="-124390" b="-1695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575178-D944-B841-A5BB-27B876A08EED}"/>
                  </a:ext>
                </a:extLst>
              </p:cNvPr>
              <p:cNvSpPr txBox="1"/>
              <p:nvPr/>
            </p:nvSpPr>
            <p:spPr>
              <a:xfrm>
                <a:off x="717053" y="3906366"/>
                <a:ext cx="10757892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𝑢𝑢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L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IL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en-IL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L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IL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575178-D944-B841-A5BB-27B876A08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53" y="3906366"/>
                <a:ext cx="10757892" cy="490840"/>
              </a:xfrm>
              <a:prstGeom prst="rect">
                <a:avLst/>
              </a:prstGeom>
              <a:blipFill>
                <a:blip r:embed="rId5"/>
                <a:stretch>
                  <a:fillRect t="-117949" b="-17692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8A9390-F717-374F-A249-E30E1275261F}"/>
                  </a:ext>
                </a:extLst>
              </p:cNvPr>
              <p:cNvSpPr txBox="1"/>
              <p:nvPr/>
            </p:nvSpPr>
            <p:spPr>
              <a:xfrm>
                <a:off x="717053" y="4697548"/>
                <a:ext cx="10122003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L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IL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en-IL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L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IL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8A9390-F717-374F-A249-E30E1275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53" y="4697548"/>
                <a:ext cx="10122003" cy="490840"/>
              </a:xfrm>
              <a:prstGeom prst="rect">
                <a:avLst/>
              </a:prstGeom>
              <a:blipFill>
                <a:blip r:embed="rId6"/>
                <a:stretch>
                  <a:fillRect t="-115000" b="-17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E6433D-AD10-2847-A9E1-A23CC313F11E}"/>
              </a:ext>
            </a:extLst>
          </p:cNvPr>
          <p:cNvCxnSpPr>
            <a:cxnSpLocks/>
          </p:cNvCxnSpPr>
          <p:nvPr/>
        </p:nvCxnSpPr>
        <p:spPr>
          <a:xfrm flipH="1">
            <a:off x="2680674" y="1871422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61AA8F-8E42-8D47-8766-A0A935EFFF93}"/>
              </a:ext>
            </a:extLst>
          </p:cNvPr>
          <p:cNvCxnSpPr>
            <a:cxnSpLocks/>
          </p:cNvCxnSpPr>
          <p:nvPr/>
        </p:nvCxnSpPr>
        <p:spPr>
          <a:xfrm flipH="1">
            <a:off x="4195483" y="2964293"/>
            <a:ext cx="1900516" cy="80864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82255F9-285F-8841-9119-85F68E5E915C}"/>
              </a:ext>
            </a:extLst>
          </p:cNvPr>
          <p:cNvCxnSpPr>
            <a:cxnSpLocks/>
          </p:cNvCxnSpPr>
          <p:nvPr/>
        </p:nvCxnSpPr>
        <p:spPr>
          <a:xfrm flipH="1">
            <a:off x="8516011" y="3747464"/>
            <a:ext cx="1900516" cy="80864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C4D4C7-462E-4346-9D77-BE88CE2DE62A}"/>
              </a:ext>
            </a:extLst>
          </p:cNvPr>
          <p:cNvCxnSpPr>
            <a:cxnSpLocks/>
          </p:cNvCxnSpPr>
          <p:nvPr/>
        </p:nvCxnSpPr>
        <p:spPr>
          <a:xfrm flipH="1">
            <a:off x="8516011" y="4530636"/>
            <a:ext cx="1900516" cy="80864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63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6EE2-102D-9142-8147-299A524EA3AA}"/>
              </a:ext>
            </a:extLst>
          </p:cNvPr>
          <p:cNvSpPr txBox="1"/>
          <p:nvPr/>
        </p:nvSpPr>
        <p:spPr>
          <a:xfrm>
            <a:off x="2829561" y="1170970"/>
            <a:ext cx="549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</a:t>
            </a:r>
            <a:r>
              <a:rPr lang="en-IL" sz="2000" dirty="0"/>
              <a:t>econd Taylor expansion of E(u,v) about (0,0)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E8EB0-9FE6-C04C-BACA-C1B02A7BD1EB}"/>
                  </a:ext>
                </a:extLst>
              </p:cNvPr>
              <p:cNvSpPr txBox="1"/>
              <p:nvPr/>
            </p:nvSpPr>
            <p:spPr>
              <a:xfrm>
                <a:off x="344079" y="1837891"/>
                <a:ext cx="10461605" cy="82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E(</a:t>
                </a:r>
                <a:r>
                  <a:rPr lang="en-US" sz="24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,v)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</m:e>
                        </m:eqAr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eqArr>
                      </m:e>
                    </m:d>
                  </m:oMath>
                </a14:m>
                <a:endParaRPr lang="en-IL" sz="2400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E8EB0-9FE6-C04C-BACA-C1B02A7B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79" y="1837891"/>
                <a:ext cx="10461605" cy="8260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AAE6C-FF97-B84B-B19A-BF634E61B7C5}"/>
                  </a:ext>
                </a:extLst>
              </p:cNvPr>
              <p:cNvSpPr txBox="1"/>
              <p:nvPr/>
            </p:nvSpPr>
            <p:spPr>
              <a:xfrm>
                <a:off x="776269" y="3862657"/>
                <a:ext cx="17510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400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AAE6C-FF97-B84B-B19A-BF634E61B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69" y="3862657"/>
                <a:ext cx="175109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575178-D944-B841-A5BB-27B876A08EED}"/>
                  </a:ext>
                </a:extLst>
              </p:cNvPr>
              <p:cNvSpPr txBox="1"/>
              <p:nvPr/>
            </p:nvSpPr>
            <p:spPr>
              <a:xfrm>
                <a:off x="2978447" y="2806131"/>
                <a:ext cx="6163057" cy="1029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IL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575178-D944-B841-A5BB-27B876A08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447" y="2806131"/>
                <a:ext cx="6163057" cy="1029769"/>
              </a:xfrm>
              <a:prstGeom prst="rect">
                <a:avLst/>
              </a:prstGeom>
              <a:blipFill>
                <a:blip r:embed="rId5"/>
                <a:stretch>
                  <a:fillRect t="-124390" b="-1682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8A9390-F717-374F-A249-E30E1275261F}"/>
                  </a:ext>
                </a:extLst>
              </p:cNvPr>
              <p:cNvSpPr txBox="1"/>
              <p:nvPr/>
            </p:nvSpPr>
            <p:spPr>
              <a:xfrm>
                <a:off x="2942589" y="4548181"/>
                <a:ext cx="6163057" cy="1029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IL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8A9390-F717-374F-A249-E30E1275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589" y="4548181"/>
                <a:ext cx="6163057" cy="1029769"/>
              </a:xfrm>
              <a:prstGeom prst="rect">
                <a:avLst/>
              </a:prstGeom>
              <a:blipFill>
                <a:blip r:embed="rId6"/>
                <a:stretch>
                  <a:fillRect t="-124390" b="-1682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CA914A-A895-8148-85AD-42A60DC1D947}"/>
                  </a:ext>
                </a:extLst>
              </p:cNvPr>
              <p:cNvSpPr txBox="1"/>
              <p:nvPr/>
            </p:nvSpPr>
            <p:spPr>
              <a:xfrm>
                <a:off x="587697" y="4228957"/>
                <a:ext cx="20472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CA914A-A895-8148-85AD-42A60DC1D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97" y="4228957"/>
                <a:ext cx="204724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EEFDCD-4193-4B43-A311-9C2BAD311D3A}"/>
                  </a:ext>
                </a:extLst>
              </p:cNvPr>
              <p:cNvSpPr txBox="1"/>
              <p:nvPr/>
            </p:nvSpPr>
            <p:spPr>
              <a:xfrm>
                <a:off x="605626" y="3479599"/>
                <a:ext cx="20472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400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EEFDCD-4193-4B43-A311-9C2BAD311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26" y="3479599"/>
                <a:ext cx="204724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8CE731-71C9-AE4A-B3C2-F4079A4F0F56}"/>
                  </a:ext>
                </a:extLst>
              </p:cNvPr>
              <p:cNvSpPr txBox="1"/>
              <p:nvPr/>
            </p:nvSpPr>
            <p:spPr>
              <a:xfrm>
                <a:off x="2960518" y="3677156"/>
                <a:ext cx="6163057" cy="1029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𝑣𝑣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IL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8CE731-71C9-AE4A-B3C2-F4079A4F0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518" y="3677156"/>
                <a:ext cx="6163057" cy="1029769"/>
              </a:xfrm>
              <a:prstGeom prst="rect">
                <a:avLst/>
              </a:prstGeom>
              <a:blipFill>
                <a:blip r:embed="rId9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1FE200-489D-5943-B3C2-1404DE284981}"/>
                  </a:ext>
                </a:extLst>
              </p:cNvPr>
              <p:cNvSpPr txBox="1"/>
              <p:nvPr/>
            </p:nvSpPr>
            <p:spPr>
              <a:xfrm>
                <a:off x="750700" y="1772751"/>
                <a:ext cx="10736298" cy="957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E(</a:t>
                </a:r>
                <a:r>
                  <a:rPr lang="en-US" sz="24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,v)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IL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nary>
                              <m:sSubSup>
                                <m:sSubSupPr>
                                  <m:ctrlPr>
                                    <a:rPr lang="en-IL" sz="2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IL" sz="2400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IL" sz="2400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nary>
                              <m:sSubSup>
                                <m:sSubSupPr>
                                  <m:ctrlPr>
                                    <a:rPr lang="en-IL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eqArr>
                      </m:e>
                    </m:d>
                  </m:oMath>
                </a14:m>
                <a:endParaRPr lang="en-IL" sz="2400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1FE200-489D-5943-B3C2-1404DE284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00" y="1772751"/>
                <a:ext cx="10736298" cy="957250"/>
              </a:xfrm>
              <a:prstGeom prst="rect">
                <a:avLst/>
              </a:prstGeom>
              <a:blipFill>
                <a:blip r:embed="rId10"/>
                <a:stretch>
                  <a:fillRect t="-60526" b="-8947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52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6EE2-102D-9142-8147-299A524EA3AA}"/>
              </a:ext>
            </a:extLst>
          </p:cNvPr>
          <p:cNvSpPr txBox="1"/>
          <p:nvPr/>
        </p:nvSpPr>
        <p:spPr>
          <a:xfrm>
            <a:off x="2829561" y="1170970"/>
            <a:ext cx="549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</a:t>
            </a:r>
            <a:r>
              <a:rPr lang="en-IL" sz="2000" dirty="0"/>
              <a:t>econd Taylor expansion of E(u,v) about (0,0)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E8EB0-9FE6-C04C-BACA-C1B02A7BD1EB}"/>
                  </a:ext>
                </a:extLst>
              </p:cNvPr>
              <p:cNvSpPr txBox="1"/>
              <p:nvPr/>
            </p:nvSpPr>
            <p:spPr>
              <a:xfrm>
                <a:off x="3389204" y="1904388"/>
                <a:ext cx="4371356" cy="831959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E(</a:t>
                </a:r>
                <a:r>
                  <a:rPr lang="en-US" sz="32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3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,v)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eqArr>
                      </m:e>
                    </m:d>
                  </m:oMath>
                </a14:m>
                <a:endParaRPr lang="en-IL" sz="3200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E8EB0-9FE6-C04C-BACA-C1B02A7B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204" y="1904388"/>
                <a:ext cx="4371356" cy="831959"/>
              </a:xfrm>
              <a:prstGeom prst="rect">
                <a:avLst/>
              </a:prstGeom>
              <a:blipFill>
                <a:blip r:embed="rId3"/>
                <a:stretch>
                  <a:fillRect b="-7463"/>
                </a:stretch>
              </a:blipFill>
              <a:ln w="1905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D30932-5D33-5246-8019-B6C70E554F77}"/>
                  </a:ext>
                </a:extLst>
              </p:cNvPr>
              <p:cNvSpPr txBox="1"/>
              <p:nvPr/>
            </p:nvSpPr>
            <p:spPr>
              <a:xfrm>
                <a:off x="2526882" y="3069655"/>
                <a:ext cx="6096000" cy="1245534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nary>
                      <m:naryPr>
                        <m:chr m:val="∑"/>
                        <m:supHide m:val="on"/>
                        <m:ctrlPr>
                          <a:rPr lang="en-IL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nary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L" sz="3200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D30932-5D33-5246-8019-B6C70E554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882" y="3069655"/>
                <a:ext cx="6096000" cy="1245534"/>
              </a:xfrm>
              <a:prstGeom prst="rect">
                <a:avLst/>
              </a:prstGeom>
              <a:blipFill>
                <a:blip r:embed="rId4"/>
                <a:stretch>
                  <a:fillRect t="-35000" b="-69000"/>
                </a:stretch>
              </a:blipFill>
              <a:ln w="1905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319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HOG Intuition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E70C6F-45B8-7C44-9D16-15EE53961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20" y="1285131"/>
            <a:ext cx="8309582" cy="2569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AA7CFA-DEF0-2D4F-9FF2-CE1FC1BFEB6D}"/>
              </a:ext>
            </a:extLst>
          </p:cNvPr>
          <p:cNvSpPr txBox="1"/>
          <p:nvPr/>
        </p:nvSpPr>
        <p:spPr>
          <a:xfrm>
            <a:off x="1111627" y="4225309"/>
            <a:ext cx="344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C000"/>
                </a:solidFill>
              </a:rPr>
              <a:t>G</a:t>
            </a:r>
            <a:r>
              <a:rPr lang="en-IL" sz="2400" dirty="0">
                <a:solidFill>
                  <a:srgbClr val="FFC000"/>
                </a:solidFill>
              </a:rPr>
              <a:t>radient magnitude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C02DB9-A191-6049-BA8E-5F3E89805609}"/>
              </a:ext>
            </a:extLst>
          </p:cNvPr>
          <p:cNvCxnSpPr/>
          <p:nvPr/>
        </p:nvCxnSpPr>
        <p:spPr>
          <a:xfrm>
            <a:off x="4123773" y="1882591"/>
            <a:ext cx="0" cy="537882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8E43DA-1173-FD41-8D06-7F7D61A7F607}"/>
              </a:ext>
            </a:extLst>
          </p:cNvPr>
          <p:cNvSpPr txBox="1"/>
          <p:nvPr/>
        </p:nvSpPr>
        <p:spPr>
          <a:xfrm>
            <a:off x="3478311" y="2126415"/>
            <a:ext cx="627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rgbClr val="FFC000"/>
                </a:solidFill>
              </a:rPr>
              <a:t>100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AD5912-C5CD-7D4B-8C57-49A9CF8D3FAD}"/>
              </a:ext>
            </a:extLst>
          </p:cNvPr>
          <p:cNvCxnSpPr>
            <a:cxnSpLocks/>
          </p:cNvCxnSpPr>
          <p:nvPr/>
        </p:nvCxnSpPr>
        <p:spPr>
          <a:xfrm flipH="1">
            <a:off x="6149787" y="2545247"/>
            <a:ext cx="627524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ADFC1C-877C-5D46-97DF-CFA13308C670}"/>
              </a:ext>
            </a:extLst>
          </p:cNvPr>
          <p:cNvSpPr txBox="1"/>
          <p:nvPr/>
        </p:nvSpPr>
        <p:spPr>
          <a:xfrm>
            <a:off x="6096008" y="2652112"/>
            <a:ext cx="627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rgbClr val="FFC000"/>
                </a:solidFill>
              </a:rPr>
              <a:t>50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EFE346-B603-A046-B012-3A43C355606D}"/>
              </a:ext>
            </a:extLst>
          </p:cNvPr>
          <p:cNvSpPr txBox="1"/>
          <p:nvPr/>
        </p:nvSpPr>
        <p:spPr>
          <a:xfrm>
            <a:off x="1111626" y="4703336"/>
            <a:ext cx="344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G</a:t>
            </a:r>
            <a:r>
              <a:rPr lang="en-IL" sz="2400" dirty="0">
                <a:solidFill>
                  <a:srgbClr val="00B050"/>
                </a:solidFill>
              </a:rPr>
              <a:t>radient direction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6C96A4-76A5-1E4D-B490-4A9CE2E8455A}"/>
              </a:ext>
            </a:extLst>
          </p:cNvPr>
          <p:cNvCxnSpPr>
            <a:cxnSpLocks/>
          </p:cNvCxnSpPr>
          <p:nvPr/>
        </p:nvCxnSpPr>
        <p:spPr>
          <a:xfrm>
            <a:off x="3281082" y="2175292"/>
            <a:ext cx="147021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3F47D0-0692-1846-87BB-4DD8C7B947EB}"/>
              </a:ext>
            </a:extLst>
          </p:cNvPr>
          <p:cNvCxnSpPr>
            <a:cxnSpLocks/>
          </p:cNvCxnSpPr>
          <p:nvPr/>
        </p:nvCxnSpPr>
        <p:spPr>
          <a:xfrm>
            <a:off x="6481486" y="2104824"/>
            <a:ext cx="0" cy="93012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52C64F-EF94-D549-B8A5-EEFB4696FAA5}"/>
              </a:ext>
            </a:extLst>
          </p:cNvPr>
          <p:cNvSpPr txBox="1"/>
          <p:nvPr/>
        </p:nvSpPr>
        <p:spPr>
          <a:xfrm>
            <a:off x="5680740" y="4509692"/>
            <a:ext cx="2257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/>
              <a:t>Feature Vector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1262AA11-A7AF-BF40-B6B0-03D22E0E244E}"/>
              </a:ext>
            </a:extLst>
          </p:cNvPr>
          <p:cNvSpPr/>
          <p:nvPr/>
        </p:nvSpPr>
        <p:spPr>
          <a:xfrm rot="16200000">
            <a:off x="4751989" y="4111275"/>
            <a:ext cx="369331" cy="1276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B5511A-3C89-2D48-90E8-3AE2399CACA0}"/>
              </a:ext>
            </a:extLst>
          </p:cNvPr>
          <p:cNvSpPr txBox="1"/>
          <p:nvPr/>
        </p:nvSpPr>
        <p:spPr>
          <a:xfrm>
            <a:off x="1669858" y="1735434"/>
            <a:ext cx="645454" cy="6454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IL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E411A8-4025-D743-B447-2D7A90D44F3F}"/>
              </a:ext>
            </a:extLst>
          </p:cNvPr>
          <p:cNvSpPr txBox="1"/>
          <p:nvPr/>
        </p:nvSpPr>
        <p:spPr>
          <a:xfrm>
            <a:off x="1822252" y="1885574"/>
            <a:ext cx="627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rgbClr val="FFC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26856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5" grpId="0"/>
      <p:bldP spid="17" grpId="0"/>
      <p:bldP spid="24" grpId="0"/>
      <p:bldP spid="25" grpId="0" animBg="1"/>
      <p:bldP spid="26" grpId="0" animBg="1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95455-5B9C-1045-88E3-C7B767223DCB}"/>
              </a:ext>
            </a:extLst>
          </p:cNvPr>
          <p:cNvSpPr txBox="1">
            <a:spLocks/>
          </p:cNvSpPr>
          <p:nvPr/>
        </p:nvSpPr>
        <p:spPr>
          <a:xfrm>
            <a:off x="2489860" y="101601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/>
              <a:t>Image Point Matching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6B697B-8664-F947-9D83-50B043BE5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010" y="1731147"/>
            <a:ext cx="4818990" cy="1639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33A2BE-78F0-3048-87F6-1C6D522E3013}"/>
              </a:ext>
            </a:extLst>
          </p:cNvPr>
          <p:cNvSpPr txBox="1"/>
          <p:nvPr/>
        </p:nvSpPr>
        <p:spPr>
          <a:xfrm>
            <a:off x="5498757" y="42383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448DF4-869E-694D-90EE-C88E491AF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36" y="3486884"/>
            <a:ext cx="6347714" cy="302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52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HOG Motivation</a:t>
            </a:r>
          </a:p>
        </p:txBody>
      </p:sp>
    </p:spTree>
    <p:extLst>
      <p:ext uri="{BB962C8B-B14F-4D97-AF65-F5344CB8AC3E}">
        <p14:creationId xmlns:p14="http://schemas.microsoft.com/office/powerpoint/2010/main" val="1818515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HOG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F455F7-2620-344E-8609-6B42586FA42C}"/>
                  </a:ext>
                </a:extLst>
              </p:cNvPr>
              <p:cNvSpPr txBox="1"/>
              <p:nvPr/>
            </p:nvSpPr>
            <p:spPr>
              <a:xfrm>
                <a:off x="1647177" y="1380564"/>
                <a:ext cx="7622329" cy="2175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For function f(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the gradient is the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L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L" sz="2000" dirty="0"/>
                  <a:t>At each pixel image gradient is calculated(horizontal + vertical)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</a:t>
                </a:r>
                <a:r>
                  <a:rPr lang="en-IL" sz="2000" dirty="0"/>
                  <a:t>agnitude: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L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IL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IL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L" sz="2000" dirty="0"/>
                  <a:t>Direction: atan(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L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L" sz="200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F455F7-2620-344E-8609-6B42586FA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177" y="1380564"/>
                <a:ext cx="7622329" cy="2175211"/>
              </a:xfrm>
              <a:prstGeom prst="rect">
                <a:avLst/>
              </a:prstGeom>
              <a:blipFill>
                <a:blip r:embed="rId3"/>
                <a:stretch>
                  <a:fillRect l="-666" t="-1163" b="-58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mirror, light&#10;&#10;Description automatically generated">
            <a:extLst>
              <a:ext uri="{FF2B5EF4-FFF2-40B4-BE49-F238E27FC236}">
                <a16:creationId xmlns:a16="http://schemas.microsoft.com/office/drawing/2014/main" id="{1DCF1685-AED7-7444-B7E9-BF262792E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459" y="4133609"/>
            <a:ext cx="1460500" cy="1104900"/>
          </a:xfrm>
          <a:prstGeom prst="rect">
            <a:avLst/>
          </a:prstGeom>
        </p:spPr>
      </p:pic>
      <p:pic>
        <p:nvPicPr>
          <p:cNvPr id="11" name="Picture 10" descr="A picture containing game&#10;&#10;Description automatically generated">
            <a:extLst>
              <a:ext uri="{FF2B5EF4-FFF2-40B4-BE49-F238E27FC236}">
                <a16:creationId xmlns:a16="http://schemas.microsoft.com/office/drawing/2014/main" id="{655F5D24-3B04-B24C-BFF4-5EF4528D2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950" y="4042600"/>
            <a:ext cx="1816100" cy="1193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DA4AA2-9A5F-BD43-836C-D6BD082ACB7A}"/>
              </a:ext>
            </a:extLst>
          </p:cNvPr>
          <p:cNvSpPr txBox="1"/>
          <p:nvPr/>
        </p:nvSpPr>
        <p:spPr>
          <a:xfrm>
            <a:off x="4948518" y="3572432"/>
            <a:ext cx="229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horizontal gradient</a:t>
            </a:r>
          </a:p>
        </p:txBody>
      </p:sp>
    </p:spTree>
    <p:extLst>
      <p:ext uri="{BB962C8B-B14F-4D97-AF65-F5344CB8AC3E}">
        <p14:creationId xmlns:p14="http://schemas.microsoft.com/office/powerpoint/2010/main" val="1793439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HOG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F455F7-2620-344E-8609-6B42586FA42C}"/>
              </a:ext>
            </a:extLst>
          </p:cNvPr>
          <p:cNvSpPr txBox="1"/>
          <p:nvPr/>
        </p:nvSpPr>
        <p:spPr>
          <a:xfrm>
            <a:off x="1647177" y="1380564"/>
            <a:ext cx="7622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sz="2000" dirty="0"/>
              <a:t>The gradient value in the x-direction is 120-70=50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</a:t>
            </a:r>
            <a:r>
              <a:rPr lang="en-IL" sz="2000" dirty="0"/>
              <a:t>-direction is 100-50=50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sz="2000" dirty="0"/>
              <a:t>Putting it together we will have [50 50]  feature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</a:t>
            </a:r>
            <a:r>
              <a:rPr lang="en-IL" sz="2000" dirty="0"/>
              <a:t>he Magnatude and direction are calculated as follows: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1E7439C-66CB-5D4C-B225-8AF290ED8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262" y="2725248"/>
            <a:ext cx="3060700" cy="2857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4ECF3B-4CDC-C54A-BFB3-A344CE58A1BF}"/>
                  </a:ext>
                </a:extLst>
              </p:cNvPr>
              <p:cNvSpPr txBox="1"/>
              <p:nvPr/>
            </p:nvSpPr>
            <p:spPr>
              <a:xfrm>
                <a:off x="1611318" y="3429000"/>
                <a:ext cx="4484682" cy="817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dirty="0"/>
                  <a:t>Gradient Magnitude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L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L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=70.1</m:t>
                    </m:r>
                  </m:oMath>
                </a14:m>
                <a:endParaRPr lang="en-US" b="0" dirty="0"/>
              </a:p>
              <a:p>
                <a:r>
                  <a:rPr lang="en-IL" dirty="0"/>
                  <a:t>Gradient Angle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4ECF3B-4CDC-C54A-BFB3-A344CE58A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318" y="3429000"/>
                <a:ext cx="4484682" cy="817788"/>
              </a:xfrm>
              <a:prstGeom prst="rect">
                <a:avLst/>
              </a:prstGeom>
              <a:blipFill>
                <a:blip r:embed="rId4"/>
                <a:stretch>
                  <a:fillRect l="-1130" b="-30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4B11E96-0C93-EA49-B57B-CA9F0CC9A786}"/>
              </a:ext>
            </a:extLst>
          </p:cNvPr>
          <p:cNvSpPr txBox="1"/>
          <p:nvPr/>
        </p:nvSpPr>
        <p:spPr>
          <a:xfrm rot="936379">
            <a:off x="2549440" y="2943985"/>
            <a:ext cx="3533025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L" sz="3200" dirty="0">
                <a:solidFill>
                  <a:srgbClr val="00B0F0"/>
                </a:solidFill>
              </a:rPr>
              <a:t>Oriented Gradient</a:t>
            </a:r>
          </a:p>
        </p:txBody>
      </p:sp>
    </p:spTree>
    <p:extLst>
      <p:ext uri="{BB962C8B-B14F-4D97-AF65-F5344CB8AC3E}">
        <p14:creationId xmlns:p14="http://schemas.microsoft.com/office/powerpoint/2010/main" val="147561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HOG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F455F7-2620-344E-8609-6B42586FA42C}"/>
              </a:ext>
            </a:extLst>
          </p:cNvPr>
          <p:cNvSpPr txBox="1"/>
          <p:nvPr/>
        </p:nvSpPr>
        <p:spPr>
          <a:xfrm>
            <a:off x="518925" y="3659938"/>
            <a:ext cx="52457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Step1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Using 8x8 pixel cell, compute gradient mag/direction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sz="1600" dirty="0"/>
          </a:p>
        </p:txBody>
      </p:sp>
      <p:pic>
        <p:nvPicPr>
          <p:cNvPr id="6" name="Picture 5" descr="A truck is parked on the side of a road&#10;&#10;Description automatically generated">
            <a:extLst>
              <a:ext uri="{FF2B5EF4-FFF2-40B4-BE49-F238E27FC236}">
                <a16:creationId xmlns:a16="http://schemas.microsoft.com/office/drawing/2014/main" id="{4752717C-C04F-6B4B-B438-DB3B13C9E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48" y="1266824"/>
            <a:ext cx="3251200" cy="2273300"/>
          </a:xfrm>
          <a:prstGeom prst="rect">
            <a:avLst/>
          </a:prstGeom>
        </p:spPr>
      </p:pic>
      <p:pic>
        <p:nvPicPr>
          <p:cNvPr id="10" name="Picture 9" descr="A close up of an old building&#10;&#10;Description automatically generated">
            <a:extLst>
              <a:ext uri="{FF2B5EF4-FFF2-40B4-BE49-F238E27FC236}">
                <a16:creationId xmlns:a16="http://schemas.microsoft.com/office/drawing/2014/main" id="{2F637297-2162-7B47-9037-F72968148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0" y="1363455"/>
            <a:ext cx="2540000" cy="1841500"/>
          </a:xfrm>
          <a:prstGeom prst="rect">
            <a:avLst/>
          </a:prstGeom>
        </p:spPr>
      </p:pic>
      <p:pic>
        <p:nvPicPr>
          <p:cNvPr id="12" name="Picture 11" descr="An old photo of a cage&#10;&#10;Description automatically generated">
            <a:extLst>
              <a:ext uri="{FF2B5EF4-FFF2-40B4-BE49-F238E27FC236}">
                <a16:creationId xmlns:a16="http://schemas.microsoft.com/office/drawing/2014/main" id="{17BABB18-1B62-7D40-B714-91088D65E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900" y="3430794"/>
            <a:ext cx="2578100" cy="1790700"/>
          </a:xfrm>
          <a:prstGeom prst="rect">
            <a:avLst/>
          </a:prstGeom>
        </p:spPr>
      </p:pic>
      <p:pic>
        <p:nvPicPr>
          <p:cNvPr id="15" name="Picture 14" descr="A fire truck is parked on the side of a road&#10;&#10;Description automatically generated">
            <a:extLst>
              <a:ext uri="{FF2B5EF4-FFF2-40B4-BE49-F238E27FC236}">
                <a16:creationId xmlns:a16="http://schemas.microsoft.com/office/drawing/2014/main" id="{374372EC-5343-FF4C-B854-380957999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351" y="1279662"/>
            <a:ext cx="3187700" cy="2222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25E1CF-6F16-BB45-A1CE-DB9391B72545}"/>
                  </a:ext>
                </a:extLst>
              </p:cNvPr>
              <p:cNvSpPr txBox="1"/>
              <p:nvPr/>
            </p:nvSpPr>
            <p:spPr>
              <a:xfrm>
                <a:off x="518924" y="4460842"/>
                <a:ext cx="5245771" cy="1875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Step2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L" sz="1600" dirty="0"/>
                  <a:t>Create a histogram of generated 64(8x8) gradient vectors.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L" sz="1600" dirty="0"/>
                  <a:t>Each cell then split into angular bins, each bin correspond to a gradient direction(9 bins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L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IL" sz="16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L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180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IL" sz="16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L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IL" sz="1600" dirty="0"/>
                  <a:t> each)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L" sz="1600" dirty="0"/>
                  <a:t>This reduces 64 vector to just 9.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25E1CF-6F16-BB45-A1CE-DB9391B72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24" y="4460842"/>
                <a:ext cx="5245771" cy="1875322"/>
              </a:xfrm>
              <a:prstGeom prst="rect">
                <a:avLst/>
              </a:prstGeom>
              <a:blipFill>
                <a:blip r:embed="rId7"/>
                <a:stretch>
                  <a:fillRect l="-483" t="-67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2708A3E4-F5F9-7E4A-AB88-453C10BC78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9623" y="1646014"/>
            <a:ext cx="4234565" cy="3255910"/>
          </a:xfrm>
          <a:prstGeom prst="rect">
            <a:avLst/>
          </a:prstGeom>
        </p:spPr>
      </p:pic>
      <p:pic>
        <p:nvPicPr>
          <p:cNvPr id="20" name="Picture 19" descr="A close up of a fire truck&#10;&#10;Description automatically generated">
            <a:extLst>
              <a:ext uri="{FF2B5EF4-FFF2-40B4-BE49-F238E27FC236}">
                <a16:creationId xmlns:a16="http://schemas.microsoft.com/office/drawing/2014/main" id="{70903243-4D4D-8F4D-90DC-0F2ABE9AFB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549" y="1266824"/>
            <a:ext cx="3187700" cy="22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2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HOG</a:t>
            </a:r>
            <a:r>
              <a:rPr lang="he-IL" sz="4400" dirty="0"/>
              <a:t> </a:t>
            </a:r>
            <a:r>
              <a:rPr lang="en-US" sz="4400" dirty="0"/>
              <a:t>Expected output</a:t>
            </a:r>
          </a:p>
        </p:txBody>
      </p:sp>
      <p:pic>
        <p:nvPicPr>
          <p:cNvPr id="8" name="Picture 7" descr="A picture containing clock, computer&#10;&#10;Description automatically generated">
            <a:extLst>
              <a:ext uri="{FF2B5EF4-FFF2-40B4-BE49-F238E27FC236}">
                <a16:creationId xmlns:a16="http://schemas.microsoft.com/office/drawing/2014/main" id="{03ADC036-9CEF-8240-BA0D-E0980BD6B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47" y="1472428"/>
            <a:ext cx="5410480" cy="3913143"/>
          </a:xfrm>
          <a:prstGeom prst="rect">
            <a:avLst/>
          </a:prstGeom>
        </p:spPr>
      </p:pic>
      <p:pic>
        <p:nvPicPr>
          <p:cNvPr id="14" name="Picture 13" descr="A picture containing screen, game, cage&#10;&#10;Description automatically generated">
            <a:extLst>
              <a:ext uri="{FF2B5EF4-FFF2-40B4-BE49-F238E27FC236}">
                <a16:creationId xmlns:a16="http://schemas.microsoft.com/office/drawing/2014/main" id="{A570F736-95A8-CD4D-BE48-FA46CCFC0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941" y="1741004"/>
            <a:ext cx="1604357" cy="1687996"/>
          </a:xfrm>
          <a:prstGeom prst="rect">
            <a:avLst/>
          </a:prstGeom>
        </p:spPr>
      </p:pic>
      <p:pic>
        <p:nvPicPr>
          <p:cNvPr id="19" name="Picture 18" descr="A picture containing screen, cage, game&#10;&#10;Description automatically generated">
            <a:extLst>
              <a:ext uri="{FF2B5EF4-FFF2-40B4-BE49-F238E27FC236}">
                <a16:creationId xmlns:a16="http://schemas.microsoft.com/office/drawing/2014/main" id="{C884673A-6098-694A-AA56-F3C8BB277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298" y="1754808"/>
            <a:ext cx="1612754" cy="1674192"/>
          </a:xfrm>
          <a:prstGeom prst="rect">
            <a:avLst/>
          </a:prstGeom>
        </p:spPr>
      </p:pic>
      <p:pic>
        <p:nvPicPr>
          <p:cNvPr id="22" name="Picture 21" descr="A picture containing cage, game, drawing&#10;&#10;Description automatically generated">
            <a:extLst>
              <a:ext uri="{FF2B5EF4-FFF2-40B4-BE49-F238E27FC236}">
                <a16:creationId xmlns:a16="http://schemas.microsoft.com/office/drawing/2014/main" id="{B186DB86-E43B-A647-A26B-28CD1E639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052" y="1754808"/>
            <a:ext cx="1597394" cy="1674192"/>
          </a:xfrm>
          <a:prstGeom prst="rect">
            <a:avLst/>
          </a:prstGeom>
        </p:spPr>
      </p:pic>
      <p:pic>
        <p:nvPicPr>
          <p:cNvPr id="24" name="Picture 23" descr="A picture containing screen, building, cage, game&#10;&#10;Description automatically generated">
            <a:extLst>
              <a:ext uri="{FF2B5EF4-FFF2-40B4-BE49-F238E27FC236}">
                <a16:creationId xmlns:a16="http://schemas.microsoft.com/office/drawing/2014/main" id="{9450F5C7-137E-2741-9DDF-BEF91944C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1052" y="3428999"/>
            <a:ext cx="1612755" cy="168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4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HOG</a:t>
            </a:r>
            <a:r>
              <a:rPr lang="he-IL" sz="4400" dirty="0"/>
              <a:t> </a:t>
            </a:r>
            <a:r>
              <a:rPr lang="en-US" sz="4400" dirty="0"/>
              <a:t>Expected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59DA8-55BB-FB46-A176-D2340BEC7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59" y="1027740"/>
            <a:ext cx="7517957" cy="223229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68E0D0-DB5F-AE46-8127-0906CB2C0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959" y="3485320"/>
            <a:ext cx="7517957" cy="199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33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HOG</a:t>
            </a:r>
            <a:r>
              <a:rPr lang="he-IL" sz="4400" dirty="0"/>
              <a:t> </a:t>
            </a:r>
            <a:r>
              <a:rPr lang="en-US" sz="4400" dirty="0"/>
              <a:t>Expected output</a:t>
            </a:r>
          </a:p>
        </p:txBody>
      </p:sp>
      <p:pic>
        <p:nvPicPr>
          <p:cNvPr id="5" name="Picture 4" descr="A picture containing skiing, man, air, flying&#10;&#10;Description automatically generated">
            <a:extLst>
              <a:ext uri="{FF2B5EF4-FFF2-40B4-BE49-F238E27FC236}">
                <a16:creationId xmlns:a16="http://schemas.microsoft.com/office/drawing/2014/main" id="{E3773FE3-600F-C842-AF17-CCFB9D90F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77" y="2147476"/>
            <a:ext cx="1986169" cy="1808544"/>
          </a:xfrm>
          <a:prstGeom prst="rect">
            <a:avLst/>
          </a:prstGeom>
        </p:spPr>
      </p:pic>
      <p:pic>
        <p:nvPicPr>
          <p:cNvPr id="8" name="Picture 7" descr="A picture containing white, table, computer, kitchen&#10;&#10;Description automatically generated">
            <a:extLst>
              <a:ext uri="{FF2B5EF4-FFF2-40B4-BE49-F238E27FC236}">
                <a16:creationId xmlns:a16="http://schemas.microsoft.com/office/drawing/2014/main" id="{18FE0134-E67D-AE48-AFE1-54205A055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286" y="3433418"/>
            <a:ext cx="5054876" cy="29270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4C1E9F-BBD6-6A47-BDFB-4AA72BAA981F}"/>
              </a:ext>
            </a:extLst>
          </p:cNvPr>
          <p:cNvSpPr txBox="1"/>
          <p:nvPr/>
        </p:nvSpPr>
        <p:spPr>
          <a:xfrm>
            <a:off x="2782958" y="5565914"/>
            <a:ext cx="503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>
                <a:solidFill>
                  <a:srgbClr val="FF0000"/>
                </a:solidFill>
              </a:rPr>
              <a:t>60</a:t>
            </a:r>
            <a:endParaRPr lang="en-IL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9E6397-6DB2-3A44-BE35-4E28EBEC97A9}"/>
              </a:ext>
            </a:extLst>
          </p:cNvPr>
          <p:cNvSpPr txBox="1"/>
          <p:nvPr/>
        </p:nvSpPr>
        <p:spPr>
          <a:xfrm>
            <a:off x="3301633" y="5195479"/>
            <a:ext cx="50358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e-IL" dirty="0">
                <a:solidFill>
                  <a:srgbClr val="FF0000"/>
                </a:solidFill>
              </a:rPr>
              <a:t>30</a:t>
            </a:r>
            <a:endParaRPr lang="en-IL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13734E-FFB7-7F4E-AE63-DA74525794B8}"/>
              </a:ext>
            </a:extLst>
          </p:cNvPr>
          <p:cNvSpPr txBox="1"/>
          <p:nvPr/>
        </p:nvSpPr>
        <p:spPr>
          <a:xfrm>
            <a:off x="3333324" y="5564811"/>
            <a:ext cx="50358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e-IL" dirty="0">
                <a:solidFill>
                  <a:srgbClr val="FF0000"/>
                </a:solidFill>
              </a:rPr>
              <a:t>60</a:t>
            </a:r>
            <a:endParaRPr lang="en-IL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DB6AC-CFF8-CB43-B92F-7AC1A78A0C61}"/>
              </a:ext>
            </a:extLst>
          </p:cNvPr>
          <p:cNvSpPr txBox="1"/>
          <p:nvPr/>
        </p:nvSpPr>
        <p:spPr>
          <a:xfrm>
            <a:off x="2743203" y="5195479"/>
            <a:ext cx="503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>
                <a:solidFill>
                  <a:srgbClr val="FF0000"/>
                </a:solidFill>
              </a:rPr>
              <a:t>30</a:t>
            </a:r>
            <a:endParaRPr lang="en-IL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BD175A-F1A3-7D40-AB73-010944D2D581}"/>
              </a:ext>
            </a:extLst>
          </p:cNvPr>
          <p:cNvSpPr txBox="1"/>
          <p:nvPr/>
        </p:nvSpPr>
        <p:spPr>
          <a:xfrm>
            <a:off x="2782958" y="4856678"/>
            <a:ext cx="503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>
                <a:solidFill>
                  <a:srgbClr val="FF0000"/>
                </a:solidFill>
              </a:rPr>
              <a:t>45</a:t>
            </a:r>
            <a:endParaRPr lang="en-IL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FA4BCC-ADAC-8041-B3B4-33D9E8209898}"/>
              </a:ext>
            </a:extLst>
          </p:cNvPr>
          <p:cNvSpPr txBox="1"/>
          <p:nvPr/>
        </p:nvSpPr>
        <p:spPr>
          <a:xfrm>
            <a:off x="3301633" y="4826147"/>
            <a:ext cx="50358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e-IL" dirty="0">
                <a:solidFill>
                  <a:srgbClr val="FF0000"/>
                </a:solidFill>
              </a:rPr>
              <a:t>15</a:t>
            </a:r>
            <a:endParaRPr lang="en-IL" dirty="0">
              <a:solidFill>
                <a:srgbClr val="FF0000"/>
              </a:solidFill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55CAB83-ADEF-3644-B4B8-FB4F4F57E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456247"/>
              </p:ext>
            </p:extLst>
          </p:nvPr>
        </p:nvGraphicFramePr>
        <p:xfrm>
          <a:off x="1212576" y="1226136"/>
          <a:ext cx="3062005" cy="2476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018">
                  <a:extLst>
                    <a:ext uri="{9D8B030D-6E8A-4147-A177-3AD203B41FA5}">
                      <a16:colId xmlns:a16="http://schemas.microsoft.com/office/drawing/2014/main" val="2156205888"/>
                    </a:ext>
                  </a:extLst>
                </a:gridCol>
                <a:gridCol w="381141">
                  <a:extLst>
                    <a:ext uri="{9D8B030D-6E8A-4147-A177-3AD203B41FA5}">
                      <a16:colId xmlns:a16="http://schemas.microsoft.com/office/drawing/2014/main" val="821611549"/>
                    </a:ext>
                  </a:extLst>
                </a:gridCol>
                <a:gridCol w="381141">
                  <a:extLst>
                    <a:ext uri="{9D8B030D-6E8A-4147-A177-3AD203B41FA5}">
                      <a16:colId xmlns:a16="http://schemas.microsoft.com/office/drawing/2014/main" val="1328481157"/>
                    </a:ext>
                  </a:extLst>
                </a:gridCol>
                <a:gridCol w="381141">
                  <a:extLst>
                    <a:ext uri="{9D8B030D-6E8A-4147-A177-3AD203B41FA5}">
                      <a16:colId xmlns:a16="http://schemas.microsoft.com/office/drawing/2014/main" val="4207830209"/>
                    </a:ext>
                  </a:extLst>
                </a:gridCol>
                <a:gridCol w="381141">
                  <a:extLst>
                    <a:ext uri="{9D8B030D-6E8A-4147-A177-3AD203B41FA5}">
                      <a16:colId xmlns:a16="http://schemas.microsoft.com/office/drawing/2014/main" val="308248557"/>
                    </a:ext>
                  </a:extLst>
                </a:gridCol>
                <a:gridCol w="381141">
                  <a:extLst>
                    <a:ext uri="{9D8B030D-6E8A-4147-A177-3AD203B41FA5}">
                      <a16:colId xmlns:a16="http://schemas.microsoft.com/office/drawing/2014/main" val="3868721918"/>
                    </a:ext>
                  </a:extLst>
                </a:gridCol>
                <a:gridCol w="381141">
                  <a:extLst>
                    <a:ext uri="{9D8B030D-6E8A-4147-A177-3AD203B41FA5}">
                      <a16:colId xmlns:a16="http://schemas.microsoft.com/office/drawing/2014/main" val="2700761501"/>
                    </a:ext>
                  </a:extLst>
                </a:gridCol>
                <a:gridCol w="381141">
                  <a:extLst>
                    <a:ext uri="{9D8B030D-6E8A-4147-A177-3AD203B41FA5}">
                      <a16:colId xmlns:a16="http://schemas.microsoft.com/office/drawing/2014/main" val="3520979263"/>
                    </a:ext>
                  </a:extLst>
                </a:gridCol>
              </a:tblGrid>
              <a:tr h="305909"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857322"/>
                  </a:ext>
                </a:extLst>
              </a:tr>
              <a:tr h="305909"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70200"/>
                  </a:ext>
                </a:extLst>
              </a:tr>
              <a:tr h="305909"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402607"/>
                  </a:ext>
                </a:extLst>
              </a:tr>
              <a:tr h="305909"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371331"/>
                  </a:ext>
                </a:extLst>
              </a:tr>
              <a:tr h="305909"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928009"/>
                  </a:ext>
                </a:extLst>
              </a:tr>
              <a:tr h="334964"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r>
                        <a:rPr lang="he-IL" sz="1200" dirty="0"/>
                        <a:t>60</a:t>
                      </a:r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r>
                        <a:rPr lang="he-IL" sz="1200" dirty="0"/>
                        <a:t>60</a:t>
                      </a:r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r>
                        <a:rPr lang="he-IL" sz="1200" dirty="0"/>
                        <a:t>60</a:t>
                      </a:r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r>
                        <a:rPr lang="he-IL" sz="1200" dirty="0"/>
                        <a:t>60</a:t>
                      </a:r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556770"/>
                  </a:ext>
                </a:extLst>
              </a:tr>
              <a:tr h="305909"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39266"/>
                  </a:ext>
                </a:extLst>
              </a:tr>
              <a:tr h="305909"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691070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C7E59F3-BE93-5741-BD98-7B4BA98D5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934535"/>
              </p:ext>
            </p:extLst>
          </p:nvPr>
        </p:nvGraphicFramePr>
        <p:xfrm>
          <a:off x="4565373" y="1226136"/>
          <a:ext cx="3062005" cy="2476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018">
                  <a:extLst>
                    <a:ext uri="{9D8B030D-6E8A-4147-A177-3AD203B41FA5}">
                      <a16:colId xmlns:a16="http://schemas.microsoft.com/office/drawing/2014/main" val="2156205888"/>
                    </a:ext>
                  </a:extLst>
                </a:gridCol>
                <a:gridCol w="381141">
                  <a:extLst>
                    <a:ext uri="{9D8B030D-6E8A-4147-A177-3AD203B41FA5}">
                      <a16:colId xmlns:a16="http://schemas.microsoft.com/office/drawing/2014/main" val="821611549"/>
                    </a:ext>
                  </a:extLst>
                </a:gridCol>
                <a:gridCol w="381141">
                  <a:extLst>
                    <a:ext uri="{9D8B030D-6E8A-4147-A177-3AD203B41FA5}">
                      <a16:colId xmlns:a16="http://schemas.microsoft.com/office/drawing/2014/main" val="1328481157"/>
                    </a:ext>
                  </a:extLst>
                </a:gridCol>
                <a:gridCol w="381141">
                  <a:extLst>
                    <a:ext uri="{9D8B030D-6E8A-4147-A177-3AD203B41FA5}">
                      <a16:colId xmlns:a16="http://schemas.microsoft.com/office/drawing/2014/main" val="4207830209"/>
                    </a:ext>
                  </a:extLst>
                </a:gridCol>
                <a:gridCol w="381141">
                  <a:extLst>
                    <a:ext uri="{9D8B030D-6E8A-4147-A177-3AD203B41FA5}">
                      <a16:colId xmlns:a16="http://schemas.microsoft.com/office/drawing/2014/main" val="308248557"/>
                    </a:ext>
                  </a:extLst>
                </a:gridCol>
                <a:gridCol w="381141">
                  <a:extLst>
                    <a:ext uri="{9D8B030D-6E8A-4147-A177-3AD203B41FA5}">
                      <a16:colId xmlns:a16="http://schemas.microsoft.com/office/drawing/2014/main" val="3868721918"/>
                    </a:ext>
                  </a:extLst>
                </a:gridCol>
                <a:gridCol w="381141">
                  <a:extLst>
                    <a:ext uri="{9D8B030D-6E8A-4147-A177-3AD203B41FA5}">
                      <a16:colId xmlns:a16="http://schemas.microsoft.com/office/drawing/2014/main" val="2700761501"/>
                    </a:ext>
                  </a:extLst>
                </a:gridCol>
                <a:gridCol w="381141">
                  <a:extLst>
                    <a:ext uri="{9D8B030D-6E8A-4147-A177-3AD203B41FA5}">
                      <a16:colId xmlns:a16="http://schemas.microsoft.com/office/drawing/2014/main" val="3520979263"/>
                    </a:ext>
                  </a:extLst>
                </a:gridCol>
              </a:tblGrid>
              <a:tr h="305909"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857322"/>
                  </a:ext>
                </a:extLst>
              </a:tr>
              <a:tr h="305909"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70200"/>
                  </a:ext>
                </a:extLst>
              </a:tr>
              <a:tr h="305909"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402607"/>
                  </a:ext>
                </a:extLst>
              </a:tr>
              <a:tr h="305909"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371331"/>
                  </a:ext>
                </a:extLst>
              </a:tr>
              <a:tr h="305909"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928009"/>
                  </a:ext>
                </a:extLst>
              </a:tr>
              <a:tr h="334964"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r>
                        <a:rPr lang="he-IL" sz="1200" dirty="0"/>
                        <a:t>20</a:t>
                      </a:r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r>
                        <a:rPr lang="he-IL" sz="1200" dirty="0"/>
                        <a:t>40</a:t>
                      </a:r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r>
                        <a:rPr lang="he-IL" sz="1200" dirty="0"/>
                        <a:t>30</a:t>
                      </a:r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r>
                        <a:rPr lang="he-IL" sz="1200" dirty="0"/>
                        <a:t>25</a:t>
                      </a:r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556770"/>
                  </a:ext>
                </a:extLst>
              </a:tr>
              <a:tr h="305909"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39266"/>
                  </a:ext>
                </a:extLst>
              </a:tr>
              <a:tr h="305909"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1" eaLnBrk="1" latinLnBrk="0" hangingPunct="1"/>
                      <a:endParaRPr lang="en-IL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69107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CD8DBEC-5BC2-074A-A9A1-D5D26329E821}"/>
              </a:ext>
            </a:extLst>
          </p:cNvPr>
          <p:cNvSpPr txBox="1"/>
          <p:nvPr/>
        </p:nvSpPr>
        <p:spPr>
          <a:xfrm>
            <a:off x="1674838" y="3661194"/>
            <a:ext cx="186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dirty="0"/>
              <a:t>Grad magnitude</a:t>
            </a:r>
            <a:endParaRPr lang="en-I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D93DAB-50B5-944B-95EB-21FEC499B821}"/>
              </a:ext>
            </a:extLst>
          </p:cNvPr>
          <p:cNvSpPr txBox="1"/>
          <p:nvPr/>
        </p:nvSpPr>
        <p:spPr>
          <a:xfrm>
            <a:off x="5027635" y="3702463"/>
            <a:ext cx="186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dirty="0"/>
              <a:t>Grad direction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4521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HOG</a:t>
            </a:r>
            <a:r>
              <a:rPr lang="he-IL" sz="4400" dirty="0"/>
              <a:t> </a:t>
            </a:r>
            <a:r>
              <a:rPr lang="en-US" sz="4400" dirty="0"/>
              <a:t>Feature Vector</a:t>
            </a:r>
          </a:p>
        </p:txBody>
      </p:sp>
      <p:pic>
        <p:nvPicPr>
          <p:cNvPr id="4" name="Picture 3" descr="A person walking down a street next to a building&#10;&#10;Description automatically generated">
            <a:extLst>
              <a:ext uri="{FF2B5EF4-FFF2-40B4-BE49-F238E27FC236}">
                <a16:creationId xmlns:a16="http://schemas.microsoft.com/office/drawing/2014/main" id="{1A53DEEE-A42B-A843-ABD8-131B7CF23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17" y="1244048"/>
            <a:ext cx="3683000" cy="3733800"/>
          </a:xfrm>
          <a:prstGeom prst="rect">
            <a:avLst/>
          </a:prstGeom>
        </p:spPr>
      </p:pic>
      <p:pic>
        <p:nvPicPr>
          <p:cNvPr id="7" name="Picture 6" descr="A dog looking at the camera&#10;&#10;Description automatically generated">
            <a:extLst>
              <a:ext uri="{FF2B5EF4-FFF2-40B4-BE49-F238E27FC236}">
                <a16:creationId xmlns:a16="http://schemas.microsoft.com/office/drawing/2014/main" id="{2E6D8AB9-29D8-9241-9FA5-71F9BB190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335" y="1107989"/>
            <a:ext cx="2099508" cy="46554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6A7DF3-D2F3-0C43-A875-87032D426607}"/>
              </a:ext>
            </a:extLst>
          </p:cNvPr>
          <p:cNvSpPr txBox="1"/>
          <p:nvPr/>
        </p:nvSpPr>
        <p:spPr>
          <a:xfrm>
            <a:off x="1557406" y="5075583"/>
            <a:ext cx="136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300x150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12638B-EE95-9744-94C8-9DAFD13EFF84}"/>
              </a:ext>
            </a:extLst>
          </p:cNvPr>
          <p:cNvSpPr txBox="1"/>
          <p:nvPr/>
        </p:nvSpPr>
        <p:spPr>
          <a:xfrm>
            <a:off x="5574882" y="5931670"/>
            <a:ext cx="136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64x128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BA2EB4-6840-A84C-8F4E-6F4D35CCC064}"/>
              </a:ext>
            </a:extLst>
          </p:cNvPr>
          <p:cNvSpPr txBox="1"/>
          <p:nvPr/>
        </p:nvSpPr>
        <p:spPr>
          <a:xfrm>
            <a:off x="7221426" y="1244048"/>
            <a:ext cx="81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8x16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B6C140-BBDD-9B41-8108-9136EE9F87EE}"/>
              </a:ext>
            </a:extLst>
          </p:cNvPr>
          <p:cNvSpPr/>
          <p:nvPr/>
        </p:nvSpPr>
        <p:spPr>
          <a:xfrm>
            <a:off x="914400" y="2315374"/>
            <a:ext cx="1133062" cy="22406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DF1543-9351-C54C-B4FF-E2C1C18F8114}"/>
              </a:ext>
            </a:extLst>
          </p:cNvPr>
          <p:cNvSpPr/>
          <p:nvPr/>
        </p:nvSpPr>
        <p:spPr>
          <a:xfrm>
            <a:off x="4990627" y="1132599"/>
            <a:ext cx="584255" cy="6067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3DB2C3-515E-944F-ABA2-0D2DA68B4C81}"/>
              </a:ext>
            </a:extLst>
          </p:cNvPr>
          <p:cNvSpPr txBox="1"/>
          <p:nvPr/>
        </p:nvSpPr>
        <p:spPr>
          <a:xfrm>
            <a:off x="4998335" y="1107989"/>
            <a:ext cx="315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1400" dirty="0">
                <a:solidFill>
                  <a:srgbClr val="FF0000"/>
                </a:solidFill>
              </a:rPr>
              <a:t>9</a:t>
            </a:r>
            <a:endParaRPr lang="en-IL" sz="1400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6042CE-48E3-5A4E-B441-1DBAFAF20DEB}"/>
              </a:ext>
            </a:extLst>
          </p:cNvPr>
          <p:cNvSpPr txBox="1"/>
          <p:nvPr/>
        </p:nvSpPr>
        <p:spPr>
          <a:xfrm>
            <a:off x="5286271" y="1120657"/>
            <a:ext cx="315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1400" dirty="0">
                <a:solidFill>
                  <a:srgbClr val="FF0000"/>
                </a:solidFill>
              </a:rPr>
              <a:t>9</a:t>
            </a:r>
            <a:endParaRPr lang="en-IL" sz="14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395BAF-66E0-5C4B-8057-ADB5A9A1CEF1}"/>
              </a:ext>
            </a:extLst>
          </p:cNvPr>
          <p:cNvSpPr txBox="1"/>
          <p:nvPr/>
        </p:nvSpPr>
        <p:spPr>
          <a:xfrm>
            <a:off x="5263379" y="1412789"/>
            <a:ext cx="315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1400" dirty="0">
                <a:solidFill>
                  <a:srgbClr val="FF0000"/>
                </a:solidFill>
              </a:rPr>
              <a:t>9</a:t>
            </a:r>
            <a:endParaRPr lang="en-IL" sz="1400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3E31B0-4589-E049-A954-6A9893052BF7}"/>
              </a:ext>
            </a:extLst>
          </p:cNvPr>
          <p:cNvSpPr txBox="1"/>
          <p:nvPr/>
        </p:nvSpPr>
        <p:spPr>
          <a:xfrm>
            <a:off x="5004963" y="1406163"/>
            <a:ext cx="315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1400" dirty="0">
                <a:solidFill>
                  <a:srgbClr val="FF0000"/>
                </a:solidFill>
              </a:rPr>
              <a:t>9</a:t>
            </a:r>
            <a:endParaRPr lang="en-IL" sz="1400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FB91A3-2D0D-0E46-8D7B-71F24F1A964A}"/>
              </a:ext>
            </a:extLst>
          </p:cNvPr>
          <p:cNvSpPr txBox="1"/>
          <p:nvPr/>
        </p:nvSpPr>
        <p:spPr>
          <a:xfrm>
            <a:off x="7221426" y="3899909"/>
            <a:ext cx="174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dirty="0"/>
              <a:t>7x15x36=3780</a:t>
            </a:r>
            <a:endParaRPr lang="en-IL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64D291-0153-BF40-97DB-7071C822624B}"/>
              </a:ext>
            </a:extLst>
          </p:cNvPr>
          <p:cNvSpPr txBox="1"/>
          <p:nvPr/>
        </p:nvSpPr>
        <p:spPr>
          <a:xfrm>
            <a:off x="7221425" y="4269241"/>
            <a:ext cx="195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dirty="0"/>
              <a:t>300x150=45,000</a:t>
            </a:r>
            <a:endParaRPr lang="en-IL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E5BC6-E648-0249-92E4-04980C81BC7E}"/>
              </a:ext>
            </a:extLst>
          </p:cNvPr>
          <p:cNvSpPr txBox="1"/>
          <p:nvPr/>
        </p:nvSpPr>
        <p:spPr>
          <a:xfrm>
            <a:off x="7417090" y="2368382"/>
            <a:ext cx="2429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2400" dirty="0"/>
              <a:t>Don’t forget to  🤦‍♂️normalize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1832928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HOG</a:t>
            </a:r>
          </a:p>
        </p:txBody>
      </p:sp>
      <p:pic>
        <p:nvPicPr>
          <p:cNvPr id="6" name="Picture 5" descr="A truck is parked on the side of a road&#10;&#10;Description automatically generated">
            <a:extLst>
              <a:ext uri="{FF2B5EF4-FFF2-40B4-BE49-F238E27FC236}">
                <a16:creationId xmlns:a16="http://schemas.microsoft.com/office/drawing/2014/main" id="{4752717C-C04F-6B4B-B438-DB3B13C9E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80" y="3731729"/>
            <a:ext cx="3251200" cy="2273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25E1CF-6F16-BB45-A1CE-DB9391B72545}"/>
              </a:ext>
            </a:extLst>
          </p:cNvPr>
          <p:cNvSpPr txBox="1"/>
          <p:nvPr/>
        </p:nvSpPr>
        <p:spPr>
          <a:xfrm>
            <a:off x="623777" y="1290704"/>
            <a:ext cx="73474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dirty="0"/>
              <a:t>HOGS are a feature descriptor used for object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dirty="0"/>
              <a:t>HOGS along with SVM(support vector machine classifiers work well for object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dirty="0"/>
              <a:t>HOGS applies a sliding window detector over an image and HOG descriptor is computed for each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dirty="0"/>
              <a:t>HOGS takes care of the scaling issues by changing image scale(pyramid)</a:t>
            </a:r>
          </a:p>
        </p:txBody>
      </p:sp>
      <p:pic>
        <p:nvPicPr>
          <p:cNvPr id="11" name="Picture 10" descr="A picture containing clock, computer&#10;&#10;Description automatically generated">
            <a:extLst>
              <a:ext uri="{FF2B5EF4-FFF2-40B4-BE49-F238E27FC236}">
                <a16:creationId xmlns:a16="http://schemas.microsoft.com/office/drawing/2014/main" id="{7299C528-3002-D44A-898A-C22B88CB0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271" y="3731729"/>
            <a:ext cx="3251201" cy="235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7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Least Squares Mean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FEC52-BD27-E342-88C6-3340E99D4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747" y="1631576"/>
            <a:ext cx="5171570" cy="3868655"/>
          </a:xfrm>
          <a:prstGeom prst="rect">
            <a:avLst/>
          </a:prstGeom>
        </p:spPr>
      </p:pic>
      <p:pic>
        <p:nvPicPr>
          <p:cNvPr id="7" name="Picture 6" descr="A picture containing small, light, traffic, sitting&#10;&#10;Description automatically generated">
            <a:extLst>
              <a:ext uri="{FF2B5EF4-FFF2-40B4-BE49-F238E27FC236}">
                <a16:creationId xmlns:a16="http://schemas.microsoft.com/office/drawing/2014/main" id="{0E2E8088-1E38-B943-9990-3D893FEA3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747" y="1677326"/>
            <a:ext cx="5171570" cy="3777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C4EB41-F005-564C-A492-2E058C3AFEAD}"/>
                  </a:ext>
                </a:extLst>
              </p:cNvPr>
              <p:cNvSpPr txBox="1"/>
              <p:nvPr/>
            </p:nvSpPr>
            <p:spPr>
              <a:xfrm>
                <a:off x="598044" y="1010757"/>
                <a:ext cx="4690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𝑙𝑖𝑛𝑒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𝑓𝑖𝑡𝑠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𝑝𝑜𝑖𝑛𝑡𝑠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C4EB41-F005-564C-A492-2E058C3AF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44" y="1010757"/>
                <a:ext cx="4690648" cy="461665"/>
              </a:xfrm>
              <a:prstGeom prst="rect">
                <a:avLst/>
              </a:prstGeom>
              <a:blipFill>
                <a:blip r:embed="rId5"/>
                <a:stretch>
                  <a:fillRect l="-1039" r="-3117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F580E11-6BF2-A74A-A2DC-700997FE538A}"/>
              </a:ext>
            </a:extLst>
          </p:cNvPr>
          <p:cNvSpPr txBox="1"/>
          <p:nvPr/>
        </p:nvSpPr>
        <p:spPr>
          <a:xfrm rot="20149404">
            <a:off x="6996296" y="1917742"/>
            <a:ext cx="2610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</a:t>
            </a:r>
            <a:r>
              <a:rPr lang="en-IL" sz="2400" dirty="0">
                <a:solidFill>
                  <a:srgbClr val="FF0000"/>
                </a:solidFill>
              </a:rPr>
              <a:t>o exact solution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153412-A727-B74A-8625-1D0AD09C7A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8049" y="2026705"/>
            <a:ext cx="1320801" cy="132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3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Least Squares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/>
              <p:nvPr/>
            </p:nvSpPr>
            <p:spPr>
              <a:xfrm>
                <a:off x="753310" y="1422401"/>
                <a:ext cx="2199956" cy="1569660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10" y="1422401"/>
                <a:ext cx="2199956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5AE1F5D-77E9-7A48-98E7-69EB75ED1681}"/>
              </a:ext>
            </a:extLst>
          </p:cNvPr>
          <p:cNvSpPr txBox="1"/>
          <p:nvPr/>
        </p:nvSpPr>
        <p:spPr>
          <a:xfrm rot="20149404">
            <a:off x="2020219" y="1665601"/>
            <a:ext cx="2610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</a:t>
            </a:r>
            <a:r>
              <a:rPr lang="en-IL" sz="2400" dirty="0">
                <a:solidFill>
                  <a:srgbClr val="FF0000"/>
                </a:solidFill>
              </a:rPr>
              <a:t>o exact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B4DDA3-14B8-CB4F-8507-E99EFAA394E4}"/>
                  </a:ext>
                </a:extLst>
              </p:cNvPr>
              <p:cNvSpPr txBox="1"/>
              <p:nvPr/>
            </p:nvSpPr>
            <p:spPr>
              <a:xfrm>
                <a:off x="717510" y="3302828"/>
                <a:ext cx="10676693" cy="1218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dirty="0"/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L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IL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he-IL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he-I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1−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3 − </m:t>
                                    </m:r>
                                    <m:sSub>
                                      <m:sSubPr>
                                        <m:ctrlPr>
                                          <a:rPr lang="he-I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he-I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3−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he-I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5−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e-IL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e-IL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e-IL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3−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e-IL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B4DDA3-14B8-CB4F-8507-E99EFAA39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10" y="3302828"/>
                <a:ext cx="10676693" cy="1218475"/>
              </a:xfrm>
              <a:prstGeom prst="rect">
                <a:avLst/>
              </a:prstGeom>
              <a:blipFill>
                <a:blip r:embed="rId4"/>
                <a:stretch>
                  <a:fillRect l="-35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974B9D-B93B-C146-88EF-1DA92A256965}"/>
                  </a:ext>
                </a:extLst>
              </p:cNvPr>
              <p:cNvSpPr txBox="1"/>
              <p:nvPr/>
            </p:nvSpPr>
            <p:spPr>
              <a:xfrm>
                <a:off x="4240104" y="1983810"/>
                <a:ext cx="2531703" cy="657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974B9D-B93B-C146-88EF-1DA92A256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104" y="1983810"/>
                <a:ext cx="2531703" cy="657681"/>
              </a:xfrm>
              <a:prstGeom prst="rect">
                <a:avLst/>
              </a:prstGeom>
              <a:blipFill>
                <a:blip r:embed="rId5"/>
                <a:stretch>
                  <a:fillRect t="-115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8728BE-9320-B14F-BAFF-0FE94AFB8BBB}"/>
                  </a:ext>
                </a:extLst>
              </p:cNvPr>
              <p:cNvSpPr txBox="1"/>
              <p:nvPr/>
            </p:nvSpPr>
            <p:spPr>
              <a:xfrm>
                <a:off x="3736021" y="2771319"/>
                <a:ext cx="3855389" cy="794385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en-IL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8728BE-9320-B14F-BAFF-0FE94AFB8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021" y="2771319"/>
                <a:ext cx="3855389" cy="7943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A047D7D-B52A-5541-8F8E-6F111D1382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4852" y="201230"/>
            <a:ext cx="1320801" cy="132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5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1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Least Squares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8728BE-9320-B14F-BAFF-0FE94AFB8BBB}"/>
                  </a:ext>
                </a:extLst>
              </p:cNvPr>
              <p:cNvSpPr txBox="1"/>
              <p:nvPr/>
            </p:nvSpPr>
            <p:spPr>
              <a:xfrm>
                <a:off x="562165" y="1427465"/>
                <a:ext cx="3810565" cy="794385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en-IL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8728BE-9320-B14F-BAFF-0FE94AFB8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65" y="1427465"/>
                <a:ext cx="3810565" cy="7943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AD7CB5-A49A-A840-AC8C-2767955A21DB}"/>
                  </a:ext>
                </a:extLst>
              </p:cNvPr>
              <p:cNvSpPr txBox="1"/>
              <p:nvPr/>
            </p:nvSpPr>
            <p:spPr>
              <a:xfrm>
                <a:off x="3926331" y="2192000"/>
                <a:ext cx="4339338" cy="635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IL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6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IL" sz="3600" i="1" dirty="0">
                    <a:latin typeface="Cambria Math" panose="02040503050406030204" pitchFamily="18" charset="0"/>
                  </a:rPr>
                  <a:t>) = 0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AD7CB5-A49A-A840-AC8C-2767955A2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331" y="2192000"/>
                <a:ext cx="4339338" cy="635943"/>
              </a:xfrm>
              <a:prstGeom prst="rect">
                <a:avLst/>
              </a:prstGeom>
              <a:blipFill>
                <a:blip r:embed="rId4"/>
                <a:stretch>
                  <a:fillRect l="-1458" t="-19608" b="-41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5C96057-C30B-114C-A137-EC02BBF98857}"/>
                  </a:ext>
                </a:extLst>
              </p:cNvPr>
              <p:cNvSpPr/>
              <p:nvPr/>
            </p:nvSpPr>
            <p:spPr>
              <a:xfrm>
                <a:off x="3926057" y="4032471"/>
                <a:ext cx="3592265" cy="728276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L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600" i="1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he-IL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e-IL" sz="3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he-IL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5C96057-C30B-114C-A137-EC02BBF98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057" y="4032471"/>
                <a:ext cx="3592265" cy="728276"/>
              </a:xfrm>
              <a:prstGeom prst="rect">
                <a:avLst/>
              </a:prstGeom>
              <a:blipFill>
                <a:blip r:embed="rId5"/>
                <a:stretch>
                  <a:fillRect t="-10169" b="-15254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944149-8AD7-384C-9A27-2E36ECC759E4}"/>
                  </a:ext>
                </a:extLst>
              </p:cNvPr>
              <p:cNvSpPr txBox="1"/>
              <p:nvPr/>
            </p:nvSpPr>
            <p:spPr>
              <a:xfrm>
                <a:off x="4211013" y="3052558"/>
                <a:ext cx="4339338" cy="635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IL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6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IL" sz="3600" i="1" dirty="0">
                    <a:latin typeface="Cambria Math" panose="02040503050406030204" pitchFamily="18" charset="0"/>
                  </a:rPr>
                  <a:t>= 0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944149-8AD7-384C-9A27-2E36ECC75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013" y="3052558"/>
                <a:ext cx="4339338" cy="635943"/>
              </a:xfrm>
              <a:prstGeom prst="rect">
                <a:avLst/>
              </a:prstGeom>
              <a:blipFill>
                <a:blip r:embed="rId6"/>
                <a:stretch>
                  <a:fillRect l="-3509" t="-22000" b="-44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068A0A6-E146-3644-9F56-51E216120EDD}"/>
              </a:ext>
            </a:extLst>
          </p:cNvPr>
          <p:cNvSpPr txBox="1"/>
          <p:nvPr/>
        </p:nvSpPr>
        <p:spPr>
          <a:xfrm rot="716942">
            <a:off x="6844935" y="2107250"/>
            <a:ext cx="2841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</a:t>
            </a:r>
            <a:r>
              <a:rPr lang="en-IL" sz="2000" dirty="0"/>
              <a:t>ake derivitive wrt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תיבת טקסט 14">
                <a:extLst>
                  <a:ext uri="{FF2B5EF4-FFF2-40B4-BE49-F238E27FC236}">
                    <a16:creationId xmlns:a16="http://schemas.microsoft.com/office/drawing/2014/main" id="{243DACE4-D9D1-D84F-8C22-AE30BEA598F5}"/>
                  </a:ext>
                </a:extLst>
              </p:cNvPr>
              <p:cNvSpPr txBox="1"/>
              <p:nvPr/>
            </p:nvSpPr>
            <p:spPr>
              <a:xfrm>
                <a:off x="753310" y="902457"/>
                <a:ext cx="2199956" cy="461665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𝐶𝑎𝑙𝑐𝑢𝑙𝑢𝑠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תיבת טקסט 14">
                <a:extLst>
                  <a:ext uri="{FF2B5EF4-FFF2-40B4-BE49-F238E27FC236}">
                    <a16:creationId xmlns:a16="http://schemas.microsoft.com/office/drawing/2014/main" id="{243DACE4-D9D1-D84F-8C22-AE30BEA59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10" y="902457"/>
                <a:ext cx="219995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19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Least Squares Mean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/>
              <p:nvPr/>
            </p:nvSpPr>
            <p:spPr>
              <a:xfrm>
                <a:off x="753310" y="1422401"/>
                <a:ext cx="2199956" cy="461665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𝐺𝑒𝑜𝑚𝑒𝑡𝑟𝑦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10" y="1422401"/>
                <a:ext cx="2199956" cy="461665"/>
              </a:xfrm>
              <a:prstGeom prst="rect">
                <a:avLst/>
              </a:prstGeom>
              <a:blipFill>
                <a:blip r:embed="rId3"/>
                <a:stretch>
                  <a:fillRect b="-14634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1D983C-42A8-2F4D-8984-F52F5AAE9917}"/>
                  </a:ext>
                </a:extLst>
              </p:cNvPr>
              <p:cNvSpPr txBox="1"/>
              <p:nvPr/>
            </p:nvSpPr>
            <p:spPr>
              <a:xfrm>
                <a:off x="2837812" y="2095419"/>
                <a:ext cx="5387183" cy="11809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L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L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IL" sz="3200" i="1" dirty="0">
                    <a:latin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L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⃗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IL" sz="3200" i="1" dirty="0">
                  <a:latin typeface="Cambria Math" panose="02040503050406030204" pitchFamily="18" charset="0"/>
                </a:endParaRPr>
              </a:p>
              <a:p>
                <a:endParaRPr lang="en-IL" sz="2000" dirty="0"/>
              </a:p>
              <a:p>
                <a:endParaRPr lang="en-IL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1D983C-42A8-2F4D-8984-F52F5AAE9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812" y="2095419"/>
                <a:ext cx="5387183" cy="1180901"/>
              </a:xfrm>
              <a:prstGeom prst="rect">
                <a:avLst/>
              </a:prstGeom>
              <a:blipFill>
                <a:blip r:embed="rId4"/>
                <a:stretch>
                  <a:fillRect t="-4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6CEC72-63F4-1147-83C7-95DFFCB48C1F}"/>
                  </a:ext>
                </a:extLst>
              </p:cNvPr>
              <p:cNvSpPr txBox="1"/>
              <p:nvPr/>
            </p:nvSpPr>
            <p:spPr>
              <a:xfrm>
                <a:off x="3233448" y="905350"/>
                <a:ext cx="4083935" cy="657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6CEC72-63F4-1147-83C7-95DFFCB48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448" y="905350"/>
                <a:ext cx="4083935" cy="657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833BE0-C3A6-2443-86A9-9F812B5A354F}"/>
                  </a:ext>
                </a:extLst>
              </p:cNvPr>
              <p:cNvSpPr txBox="1"/>
              <p:nvPr/>
            </p:nvSpPr>
            <p:spPr>
              <a:xfrm>
                <a:off x="3696854" y="1484937"/>
                <a:ext cx="3306180" cy="934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IL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L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⃗"/>
                              <m:ctrlPr>
                                <a:rPr lang="en-IL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L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⋯</m:t>
                          </m:r>
                          <m:acc>
                            <m:accPr>
                              <m:chr m:val="⃗"/>
                              <m:ctrlPr>
                                <a:rPr lang="en-IL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L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833BE0-C3A6-2443-86A9-9F812B5A3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854" y="1484937"/>
                <a:ext cx="3306180" cy="9346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E70E92-7937-D34F-9DE0-58B47C239044}"/>
                  </a:ext>
                </a:extLst>
              </p:cNvPr>
              <p:cNvSpPr txBox="1"/>
              <p:nvPr/>
            </p:nvSpPr>
            <p:spPr>
              <a:xfrm>
                <a:off x="5793260" y="4492705"/>
                <a:ext cx="1524123" cy="693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IL" sz="2400" dirty="0"/>
                  <a:t> = </a:t>
                </a:r>
                <a:r>
                  <a:rPr lang="en-IL" sz="2400" dirty="0">
                    <a:solidFill>
                      <a:srgbClr val="FF0000"/>
                    </a:solidFill>
                  </a:rPr>
                  <a:t>???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E70E92-7937-D34F-9DE0-58B47C239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260" y="4492705"/>
                <a:ext cx="1524123" cy="693716"/>
              </a:xfrm>
              <a:prstGeom prst="rect">
                <a:avLst/>
              </a:prstGeom>
              <a:blipFill>
                <a:blip r:embed="rId7"/>
                <a:stretch>
                  <a:fillRect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18CFCA-FBFA-D14E-BC76-72BADA26531C}"/>
                  </a:ext>
                </a:extLst>
              </p:cNvPr>
              <p:cNvSpPr txBox="1"/>
              <p:nvPr/>
            </p:nvSpPr>
            <p:spPr>
              <a:xfrm rot="20888889">
                <a:off x="2023799" y="5726074"/>
                <a:ext cx="39399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𝑉𝑒𝑐𝑡𝑜𝑟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𝑠𝑝𝑎𝑐𝑒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𝐶𝑜𝑙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18CFCA-FBFA-D14E-BC76-72BADA265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88889">
                <a:off x="2023799" y="5726074"/>
                <a:ext cx="3939972" cy="523220"/>
              </a:xfrm>
              <a:prstGeom prst="rect">
                <a:avLst/>
              </a:prstGeom>
              <a:blipFill>
                <a:blip r:embed="rId8"/>
                <a:stretch>
                  <a:fillRect t="-10550" r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D393FDFF-5E61-D646-A79B-298246D10A4C}"/>
              </a:ext>
            </a:extLst>
          </p:cNvPr>
          <p:cNvGrpSpPr/>
          <p:nvPr/>
        </p:nvGrpSpPr>
        <p:grpSpPr>
          <a:xfrm>
            <a:off x="1446277" y="2698331"/>
            <a:ext cx="4346983" cy="2688080"/>
            <a:chOff x="4568020" y="2396083"/>
            <a:chExt cx="4346983" cy="268808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BAB7AE8-B297-B84C-8FA8-06C7A36B0D39}"/>
                </a:ext>
              </a:extLst>
            </p:cNvPr>
            <p:cNvSpPr/>
            <p:nvPr/>
          </p:nvSpPr>
          <p:spPr>
            <a:xfrm rot="19233810">
              <a:off x="5042348" y="2963570"/>
              <a:ext cx="2542195" cy="21205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4262759-9907-B342-95E9-91C5D19F4D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4995" y="2396083"/>
              <a:ext cx="729048" cy="162705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697E83-906E-5D4A-B793-034D4E7E3659}"/>
                </a:ext>
              </a:extLst>
            </p:cNvPr>
            <p:cNvSpPr txBox="1"/>
            <p:nvPr/>
          </p:nvSpPr>
          <p:spPr>
            <a:xfrm>
              <a:off x="7666862" y="2839750"/>
              <a:ext cx="12481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/>
              </a:lvl1pPr>
            </a:lstStyle>
            <a:p>
              <a:r>
                <a:rPr lang="en-IL" dirty="0"/>
                <a:t>Col(A)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44D4BB0-A464-EF41-AC6C-F6F387CE5FED}"/>
                    </a:ext>
                  </a:extLst>
                </p:cNvPr>
                <p:cNvSpPr txBox="1"/>
                <p:nvPr/>
              </p:nvSpPr>
              <p:spPr>
                <a:xfrm>
                  <a:off x="4568020" y="2808700"/>
                  <a:ext cx="860611" cy="410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IL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44D4BB0-A464-EF41-AC6C-F6F387CE5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8020" y="2808700"/>
                  <a:ext cx="860611" cy="41030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497D71A1-F4A1-6E4F-B827-AEDFCFB0CF13}"/>
                </a:ext>
              </a:extLst>
            </p:cNvPr>
            <p:cNvCxnSpPr>
              <a:stCxn id="43" idx="1"/>
            </p:cNvCxnSpPr>
            <p:nvPr/>
          </p:nvCxnSpPr>
          <p:spPr>
            <a:xfrm rot="10800000" flipV="1">
              <a:off x="7080422" y="3070582"/>
              <a:ext cx="586440" cy="604567"/>
            </a:xfrm>
            <a:prstGeom prst="curvedConnector2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403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Least Squares Mean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/>
              <p:nvPr/>
            </p:nvSpPr>
            <p:spPr>
              <a:xfrm>
                <a:off x="753310" y="1422401"/>
                <a:ext cx="2199956" cy="461665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𝑖𝑡h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𝐺𝑒𝑜𝑚𝑒𝑡𝑟𝑦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10" y="1422401"/>
                <a:ext cx="2199956" cy="461665"/>
              </a:xfrm>
              <a:prstGeom prst="rect">
                <a:avLst/>
              </a:prstGeom>
              <a:blipFill>
                <a:blip r:embed="rId3"/>
                <a:stretch>
                  <a:fillRect r="-1124" b="-15000"/>
                </a:stretch>
              </a:blipFill>
              <a:ln w="38100"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1D983C-42A8-2F4D-8984-F52F5AAE9917}"/>
                  </a:ext>
                </a:extLst>
              </p:cNvPr>
              <p:cNvSpPr txBox="1"/>
              <p:nvPr/>
            </p:nvSpPr>
            <p:spPr>
              <a:xfrm>
                <a:off x="3670319" y="1653233"/>
                <a:ext cx="5387183" cy="11809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L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L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IL" sz="3200" i="1" dirty="0">
                    <a:latin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L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⃗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IL" sz="3200" i="1" dirty="0">
                  <a:latin typeface="Cambria Math" panose="02040503050406030204" pitchFamily="18" charset="0"/>
                </a:endParaRPr>
              </a:p>
              <a:p>
                <a:endParaRPr lang="en-IL" sz="2000" dirty="0"/>
              </a:p>
              <a:p>
                <a:endParaRPr lang="en-IL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1D983C-42A8-2F4D-8984-F52F5AAE9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319" y="1653233"/>
                <a:ext cx="5387183" cy="1180901"/>
              </a:xfrm>
              <a:prstGeom prst="rect">
                <a:avLst/>
              </a:prstGeom>
              <a:blipFill>
                <a:blip r:embed="rId4"/>
                <a:stretch>
                  <a:fillRect l="-1647" t="-319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6CEC72-63F4-1147-83C7-95DFFCB48C1F}"/>
                  </a:ext>
                </a:extLst>
              </p:cNvPr>
              <p:cNvSpPr txBox="1"/>
              <p:nvPr/>
            </p:nvSpPr>
            <p:spPr>
              <a:xfrm>
                <a:off x="233763" y="2604823"/>
                <a:ext cx="4083935" cy="794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6CEC72-63F4-1147-83C7-95DFFCB48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63" y="2604823"/>
                <a:ext cx="4083935" cy="794385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41B0B89-0F96-914C-993B-7585306CCBF2}"/>
              </a:ext>
            </a:extLst>
          </p:cNvPr>
          <p:cNvSpPr/>
          <p:nvPr/>
        </p:nvSpPr>
        <p:spPr>
          <a:xfrm rot="19233810">
            <a:off x="5042348" y="2963570"/>
            <a:ext cx="2542195" cy="2120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C6D8D3-01B8-864A-ACC1-2A0CC76B568A}"/>
              </a:ext>
            </a:extLst>
          </p:cNvPr>
          <p:cNvCxnSpPr>
            <a:cxnSpLocks/>
          </p:cNvCxnSpPr>
          <p:nvPr/>
        </p:nvCxnSpPr>
        <p:spPr>
          <a:xfrm flipV="1">
            <a:off x="4744995" y="2396083"/>
            <a:ext cx="729048" cy="1627057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D0D398-7508-CF46-8EE0-5658711D2E0C}"/>
              </a:ext>
            </a:extLst>
          </p:cNvPr>
          <p:cNvCxnSpPr>
            <a:cxnSpLocks/>
          </p:cNvCxnSpPr>
          <p:nvPr/>
        </p:nvCxnSpPr>
        <p:spPr>
          <a:xfrm flipV="1">
            <a:off x="4831775" y="3327159"/>
            <a:ext cx="1084932" cy="695983"/>
          </a:xfrm>
          <a:prstGeom prst="straightConnector1">
            <a:avLst/>
          </a:prstGeom>
          <a:ln w="47625">
            <a:solidFill>
              <a:srgbClr val="FFFF3D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471798F-1242-BA49-A648-0BFCE10D685E}"/>
                  </a:ext>
                </a:extLst>
              </p:cNvPr>
              <p:cNvSpPr/>
              <p:nvPr/>
            </p:nvSpPr>
            <p:spPr>
              <a:xfrm>
                <a:off x="6228827" y="4119345"/>
                <a:ext cx="7494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471798F-1242-BA49-A648-0BFCE10D6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827" y="4119345"/>
                <a:ext cx="74943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C893966-1054-5C45-B7CF-0FBBDBD21F8C}"/>
              </a:ext>
            </a:extLst>
          </p:cNvPr>
          <p:cNvSpPr txBox="1"/>
          <p:nvPr/>
        </p:nvSpPr>
        <p:spPr>
          <a:xfrm>
            <a:off x="7666862" y="2839750"/>
            <a:ext cx="124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IL" dirty="0"/>
              <a:t>Col(A)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9E77CB-122E-F048-BDEC-631B695897DC}"/>
                  </a:ext>
                </a:extLst>
              </p:cNvPr>
              <p:cNvSpPr txBox="1"/>
              <p:nvPr/>
            </p:nvSpPr>
            <p:spPr>
              <a:xfrm>
                <a:off x="4568020" y="2808700"/>
                <a:ext cx="860611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9E77CB-122E-F048-BDEC-631B69589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020" y="2808700"/>
                <a:ext cx="860611" cy="4103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17B88FB-D2FD-0944-9EB4-A3E81DF82064}"/>
              </a:ext>
            </a:extLst>
          </p:cNvPr>
          <p:cNvCxnSpPr>
            <a:cxnSpLocks/>
          </p:cNvCxnSpPr>
          <p:nvPr/>
        </p:nvCxnSpPr>
        <p:spPr>
          <a:xfrm flipH="1" flipV="1">
            <a:off x="5481413" y="2396083"/>
            <a:ext cx="435294" cy="931076"/>
          </a:xfrm>
          <a:prstGeom prst="straightConnector1">
            <a:avLst/>
          </a:prstGeom>
          <a:ln w="47625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8B22FAD-7C37-7F45-B499-B3CB528DB7D0}"/>
              </a:ext>
            </a:extLst>
          </p:cNvPr>
          <p:cNvCxnSpPr>
            <a:stCxn id="20" idx="1"/>
          </p:cNvCxnSpPr>
          <p:nvPr/>
        </p:nvCxnSpPr>
        <p:spPr>
          <a:xfrm rot="10800000" flipV="1">
            <a:off x="7080422" y="3070582"/>
            <a:ext cx="586440" cy="604567"/>
          </a:xfrm>
          <a:prstGeom prst="curvedConnector2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2C6139-1EA8-1041-A994-3E568F594A4C}"/>
                  </a:ext>
                </a:extLst>
              </p:cNvPr>
              <p:cNvSpPr txBox="1"/>
              <p:nvPr/>
            </p:nvSpPr>
            <p:spPr>
              <a:xfrm>
                <a:off x="5081150" y="3490986"/>
                <a:ext cx="860611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2C6139-1EA8-1041-A994-3E568F594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150" y="3490986"/>
                <a:ext cx="860611" cy="410305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BD0022-0547-A14E-B2A7-932BFA6F868B}"/>
                  </a:ext>
                </a:extLst>
              </p:cNvPr>
              <p:cNvSpPr txBox="1"/>
              <p:nvPr/>
            </p:nvSpPr>
            <p:spPr>
              <a:xfrm>
                <a:off x="5491040" y="2542053"/>
                <a:ext cx="860611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BD0022-0547-A14E-B2A7-932BFA6F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040" y="2542053"/>
                <a:ext cx="860611" cy="4103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C4046C0-DDED-6541-A53F-FF1E889A6490}"/>
                  </a:ext>
                </a:extLst>
              </p:cNvPr>
              <p:cNvSpPr txBox="1"/>
              <p:nvPr/>
            </p:nvSpPr>
            <p:spPr>
              <a:xfrm>
                <a:off x="2860445" y="4190455"/>
                <a:ext cx="25453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𝐻𝑜𝑤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C4046C0-DDED-6541-A53F-FF1E889A6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445" y="4190455"/>
                <a:ext cx="2545369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08AAD7-8FB6-7F4D-8217-CA851138E06A}"/>
              </a:ext>
            </a:extLst>
          </p:cNvPr>
          <p:cNvCxnSpPr>
            <a:cxnSpLocks/>
          </p:cNvCxnSpPr>
          <p:nvPr/>
        </p:nvCxnSpPr>
        <p:spPr>
          <a:xfrm>
            <a:off x="4831775" y="4062654"/>
            <a:ext cx="1886184" cy="917119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70607D-E70D-8F47-9136-8E142D7529BE}"/>
              </a:ext>
            </a:extLst>
          </p:cNvPr>
          <p:cNvCxnSpPr>
            <a:cxnSpLocks/>
          </p:cNvCxnSpPr>
          <p:nvPr/>
        </p:nvCxnSpPr>
        <p:spPr>
          <a:xfrm>
            <a:off x="4806721" y="4023140"/>
            <a:ext cx="2171542" cy="0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2B3F85-A9EC-CB43-B5D4-DB28C5088EBE}"/>
                  </a:ext>
                </a:extLst>
              </p:cNvPr>
              <p:cNvSpPr txBox="1"/>
              <p:nvPr/>
            </p:nvSpPr>
            <p:spPr>
              <a:xfrm>
                <a:off x="6786186" y="4145024"/>
                <a:ext cx="2545369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dirty="0"/>
                  <a:t>= Proj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IL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Col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2B3F85-A9EC-CB43-B5D4-DB28C50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186" y="4145024"/>
                <a:ext cx="2545369" cy="410305"/>
              </a:xfrm>
              <a:prstGeom prst="rect">
                <a:avLst/>
              </a:prstGeom>
              <a:blipFill>
                <a:blip r:embed="rId11"/>
                <a:stretch>
                  <a:fillRect l="-1485" b="-2058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53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24" grpId="0"/>
      <p:bldP spid="25" grpId="0"/>
      <p:bldP spid="27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Least Squares Mean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/>
              <p:nvPr/>
            </p:nvSpPr>
            <p:spPr>
              <a:xfrm>
                <a:off x="753310" y="1422401"/>
                <a:ext cx="2199956" cy="461665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𝑖𝑡h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𝐺𝑒𝑜𝑚𝑒𝑡𝑟𝑦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10" y="1422401"/>
                <a:ext cx="2199956" cy="461665"/>
              </a:xfrm>
              <a:prstGeom prst="rect">
                <a:avLst/>
              </a:prstGeom>
              <a:blipFill>
                <a:blip r:embed="rId3"/>
                <a:stretch>
                  <a:fillRect r="-1124" b="-15000"/>
                </a:stretch>
              </a:blipFill>
              <a:ln w="38100"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1D983C-42A8-2F4D-8984-F52F5AAE9917}"/>
                  </a:ext>
                </a:extLst>
              </p:cNvPr>
              <p:cNvSpPr txBox="1"/>
              <p:nvPr/>
            </p:nvSpPr>
            <p:spPr>
              <a:xfrm>
                <a:off x="3212345" y="2133381"/>
                <a:ext cx="2199956" cy="16951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IL" sz="3200" i="1" dirty="0">
                  <a:latin typeface="Cambria Math" panose="02040503050406030204" pitchFamily="18" charset="0"/>
                </a:endParaRPr>
              </a:p>
              <a:p>
                <a:endParaRPr lang="en-IL" sz="2000" dirty="0"/>
              </a:p>
              <a:p>
                <a:endParaRPr lang="en-IL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1D983C-42A8-2F4D-8984-F52F5AAE9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345" y="2133381"/>
                <a:ext cx="2199956" cy="1695144"/>
              </a:xfrm>
              <a:prstGeom prst="rect">
                <a:avLst/>
              </a:prstGeom>
              <a:blipFill>
                <a:blip r:embed="rId4"/>
                <a:stretch>
                  <a:fillRect t="-67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0469110-68FA-9944-83E3-9498B01DC71D}"/>
                  </a:ext>
                </a:extLst>
              </p:cNvPr>
              <p:cNvSpPr/>
              <p:nvPr/>
            </p:nvSpPr>
            <p:spPr>
              <a:xfrm>
                <a:off x="4362371" y="1419670"/>
                <a:ext cx="1533048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0469110-68FA-9944-83E3-9498B01DC7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371" y="1419670"/>
                <a:ext cx="1533048" cy="657681"/>
              </a:xfrm>
              <a:prstGeom prst="rect">
                <a:avLst/>
              </a:prstGeom>
              <a:blipFill>
                <a:blip r:embed="rId5"/>
                <a:stretch>
                  <a:fillRect t="-943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E2973326-F359-9A47-AB49-6BB4214960C5}"/>
              </a:ext>
            </a:extLst>
          </p:cNvPr>
          <p:cNvGrpSpPr/>
          <p:nvPr/>
        </p:nvGrpSpPr>
        <p:grpSpPr>
          <a:xfrm>
            <a:off x="5895419" y="2926789"/>
            <a:ext cx="1185745" cy="737671"/>
            <a:chOff x="7968676" y="3731882"/>
            <a:chExt cx="1185745" cy="73767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1DF4A1D-DAA7-1142-BA45-73953763CF13}"/>
                </a:ext>
              </a:extLst>
            </p:cNvPr>
            <p:cNvCxnSpPr>
              <a:cxnSpLocks/>
            </p:cNvCxnSpPr>
            <p:nvPr/>
          </p:nvCxnSpPr>
          <p:spPr>
            <a:xfrm>
              <a:off x="8224995" y="3731882"/>
              <a:ext cx="702927" cy="73767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41DC3AA-89A8-5449-A265-AE2E9B78F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8676" y="3812418"/>
              <a:ext cx="1185745" cy="43685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AD05A1F-1BB1-964A-AD9E-63C659AC80CB}"/>
                  </a:ext>
                </a:extLst>
              </p:cNvPr>
              <p:cNvSpPr/>
              <p:nvPr/>
            </p:nvSpPr>
            <p:spPr>
              <a:xfrm>
                <a:off x="2025952" y="4046996"/>
                <a:ext cx="3213380" cy="65768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L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he-IL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e-IL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he-IL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AD05A1F-1BB1-964A-AD9E-63C659AC8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952" y="4046996"/>
                <a:ext cx="3213380" cy="657681"/>
              </a:xfrm>
              <a:prstGeom prst="rect">
                <a:avLst/>
              </a:prstGeom>
              <a:blipFill>
                <a:blip r:embed="rId6"/>
                <a:stretch>
                  <a:fillRect t="-11321" b="-1698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9849000D-D23A-6049-8ACC-EA2CE365FA3D}"/>
              </a:ext>
            </a:extLst>
          </p:cNvPr>
          <p:cNvSpPr txBox="1"/>
          <p:nvPr/>
        </p:nvSpPr>
        <p:spPr>
          <a:xfrm>
            <a:off x="5638800" y="2967318"/>
            <a:ext cx="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IL" dirty="0"/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5DFEE5FF-C985-B841-97FD-527DC6E900D8}"/>
              </a:ext>
            </a:extLst>
          </p:cNvPr>
          <p:cNvSpPr/>
          <p:nvPr/>
        </p:nvSpPr>
        <p:spPr>
          <a:xfrm rot="5400000">
            <a:off x="3481068" y="4259204"/>
            <a:ext cx="788894" cy="1679840"/>
          </a:xfrm>
          <a:prstGeom prst="lef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93D06E-147B-0F46-B6D6-EFD34AE18499}"/>
              </a:ext>
            </a:extLst>
          </p:cNvPr>
          <p:cNvSpPr txBox="1"/>
          <p:nvPr/>
        </p:nvSpPr>
        <p:spPr>
          <a:xfrm>
            <a:off x="2636127" y="5579699"/>
            <a:ext cx="260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pseudoinverse</a:t>
            </a:r>
            <a:r>
              <a:rPr lang="en-IL" sz="2400" dirty="0"/>
              <a:t>(A)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A4F36FC-240D-B34D-8CD0-D2D811F950A5}"/>
                  </a:ext>
                </a:extLst>
              </p:cNvPr>
              <p:cNvSpPr/>
              <p:nvPr/>
            </p:nvSpPr>
            <p:spPr>
              <a:xfrm>
                <a:off x="5028582" y="2107568"/>
                <a:ext cx="1850250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he-IL" sz="3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A4F36FC-240D-B34D-8CD0-D2D811F950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582" y="2107568"/>
                <a:ext cx="1850250" cy="657681"/>
              </a:xfrm>
              <a:prstGeom prst="rect">
                <a:avLst/>
              </a:prstGeom>
              <a:blipFill>
                <a:blip r:embed="rId7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E4B16DA-345B-104F-880A-1FAB56B22148}"/>
                  </a:ext>
                </a:extLst>
              </p:cNvPr>
              <p:cNvSpPr/>
              <p:nvPr/>
            </p:nvSpPr>
            <p:spPr>
              <a:xfrm>
                <a:off x="3200450" y="2885068"/>
                <a:ext cx="3856890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e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he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he-IL" sz="32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he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E4B16DA-345B-104F-880A-1FAB56B22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50" y="2885068"/>
                <a:ext cx="3856890" cy="657681"/>
              </a:xfrm>
              <a:prstGeom prst="rect">
                <a:avLst/>
              </a:prstGeom>
              <a:blipFill>
                <a:blip r:embed="rId8"/>
                <a:stretch>
                  <a:fillRect t="-9434" b="-188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93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2" grpId="0" animBg="1"/>
      <p:bldP spid="43" grpId="0"/>
      <p:bldP spid="45" grpId="0"/>
      <p:bldP spid="46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{76B4791E-A93C-1848-AAEF-9DDD83FB91E6}tf10001060</Template>
  <TotalTime>13305</TotalTime>
  <Words>1339</Words>
  <Application>Microsoft Macintosh PowerPoint</Application>
  <PresentationFormat>Widescreen</PresentationFormat>
  <Paragraphs>286</Paragraphs>
  <Slides>38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Cambria Math</vt:lpstr>
      <vt:lpstr>Trebuchet MS</vt:lpstr>
      <vt:lpstr>Wingdings</vt:lpstr>
      <vt:lpstr>Wingdings 3</vt:lpstr>
      <vt:lpstr>Facet</vt:lpstr>
      <vt:lpstr>Local Features</vt:lpstr>
      <vt:lpstr>Outline</vt:lpstr>
      <vt:lpstr>PowerPoint Presentation</vt:lpstr>
      <vt:lpstr>Least Squares Mean</vt:lpstr>
      <vt:lpstr>Least Squares Mean</vt:lpstr>
      <vt:lpstr>Least Squares Mean</vt:lpstr>
      <vt:lpstr>Least Squares Mean</vt:lpstr>
      <vt:lpstr>Least Squares Mean</vt:lpstr>
      <vt:lpstr>Least Squares Mean</vt:lpstr>
      <vt:lpstr>We want local features</vt:lpstr>
      <vt:lpstr>We want local features</vt:lpstr>
      <vt:lpstr>How do we build Panorama?</vt:lpstr>
      <vt:lpstr>How do we build Panorama?</vt:lpstr>
      <vt:lpstr>How do we build  Panorama?</vt:lpstr>
      <vt:lpstr>How do we build  Panorama?</vt:lpstr>
      <vt:lpstr>Matching with features</vt:lpstr>
      <vt:lpstr>Matching with features</vt:lpstr>
      <vt:lpstr>More Motivation…</vt:lpstr>
      <vt:lpstr>Corner Detection: basic idea</vt:lpstr>
      <vt:lpstr>Corner Detection: Mathemathics</vt:lpstr>
      <vt:lpstr>Corner Detection: Mathemathics</vt:lpstr>
      <vt:lpstr>Corner Detection: Mathemathics</vt:lpstr>
      <vt:lpstr>Corner Detection: Mathemathics</vt:lpstr>
      <vt:lpstr>Corner Detection: Mathemathics</vt:lpstr>
      <vt:lpstr>Corner Detection: Mathemathics</vt:lpstr>
      <vt:lpstr>Corner Detection: Mathemathics</vt:lpstr>
      <vt:lpstr>Corner Detection: Mathemathics</vt:lpstr>
      <vt:lpstr>Corner Detection: Mathemathics</vt:lpstr>
      <vt:lpstr>HOG Intuition</vt:lpstr>
      <vt:lpstr>HOG Motivation</vt:lpstr>
      <vt:lpstr>HOG</vt:lpstr>
      <vt:lpstr>HOG</vt:lpstr>
      <vt:lpstr>HOG</vt:lpstr>
      <vt:lpstr>HOG Expected output</vt:lpstr>
      <vt:lpstr>HOG Expected output</vt:lpstr>
      <vt:lpstr>HOG Expected output</vt:lpstr>
      <vt:lpstr>HOG Feature Vector</vt:lpstr>
      <vt:lpstr>HOG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Features</dc:title>
  <dc:creator>צבי פישר</dc:creator>
  <cp:lastModifiedBy>צבי פישר</cp:lastModifiedBy>
  <cp:revision>61</cp:revision>
  <dcterms:created xsi:type="dcterms:W3CDTF">2020-04-28T12:05:40Z</dcterms:created>
  <dcterms:modified xsi:type="dcterms:W3CDTF">2020-05-14T14:32:23Z</dcterms:modified>
</cp:coreProperties>
</file>